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3" r:id="rId4"/>
    <p:sldId id="262" r:id="rId5"/>
    <p:sldId id="277" r:id="rId6"/>
    <p:sldId id="276" r:id="rId7"/>
    <p:sldId id="278" r:id="rId8"/>
    <p:sldId id="274" r:id="rId9"/>
    <p:sldId id="271" r:id="rId10"/>
    <p:sldId id="270" r:id="rId11"/>
    <p:sldId id="268" r:id="rId12"/>
    <p:sldId id="275" r:id="rId13"/>
    <p:sldId id="267" r:id="rId14"/>
    <p:sldId id="260" r:id="rId15"/>
    <p:sldId id="272" r:id="rId16"/>
    <p:sldId id="263" r:id="rId17"/>
    <p:sldId id="264" r:id="rId18"/>
    <p:sldId id="265" r:id="rId19"/>
    <p:sldId id="266" r:id="rId20"/>
    <p:sldId id="261" r:id="rId21"/>
    <p:sldId id="257" r:id="rId22"/>
    <p:sldId id="258" r:id="rId23"/>
    <p:sldId id="259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0000"/>
    <a:srgbClr val="A40000"/>
    <a:srgbClr val="915937"/>
    <a:srgbClr val="5C5F43"/>
    <a:srgbClr val="B5B174"/>
    <a:srgbClr val="84997D"/>
    <a:srgbClr val="4B4E37"/>
    <a:srgbClr val="646E46"/>
    <a:srgbClr val="828B54"/>
    <a:srgbClr val="A59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92" autoAdjust="0"/>
    <p:restoredTop sz="96357" autoAdjust="0"/>
  </p:normalViewPr>
  <p:slideViewPr>
    <p:cSldViewPr snapToGrid="0">
      <p:cViewPr>
        <p:scale>
          <a:sx n="100" d="100"/>
          <a:sy n="100" d="100"/>
        </p:scale>
        <p:origin x="29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A813A-3522-49C8-AC3A-B8E46E792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148B30-67CC-4CDB-944C-BE5C95DF3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AB90DC-CBE9-4CDC-8C52-63ADA738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F43671-2961-49AB-812D-7DD5C7E7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7412C-2DBD-4737-B05C-AF6EC23E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68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A724-F74F-4A3B-B731-39387461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4DB3CA-01E6-4304-8EB7-A796F11AD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09B87-F1FC-4111-9970-1281656CA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6BCC14-A2DF-4736-B2EA-AAC6EC71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741FE-64ED-4793-A585-7E0A9631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22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8593E24-0B51-4C5D-88BA-5C08D3189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3AF070-858E-4328-B51B-8CA2F363A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9418B2-F5BB-4EFB-8535-3D83D8A1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563FEF-0C53-4EFA-A841-E5CCA3D3F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E4AFB-062F-430D-8AA2-F9D9EE60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210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97539-D11A-43D2-81BE-49E90BB5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54058A-6B0E-4667-A0F6-2CC9EE277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FEF68-AE8D-4A96-86C9-7267C2EA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648BF5-EB71-4510-8A73-6AA406C1D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4D65D0-34D5-46E4-A2DB-13D9BD42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414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32EB9-962F-4CCE-ACD5-33F4A2A0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31C14-274C-4984-B98E-366A95E9E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8242F-219F-4D74-906B-1385DA22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36F768-B0A2-4AFA-B77D-2941E782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A966E-6201-4490-8348-5A177C2C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91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19B086-8990-4788-A102-0E517866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2BC5A3-E3D4-4775-85F0-9C75D9F91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B7E2F-51F4-4692-B964-8F9E32E45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A87F61-364A-450B-83DF-4414CD04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B8EFA0-F00A-4FBD-89AB-4772B696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3B11F9-2F36-4F38-83B4-4A6232AA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303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290A0-9FD9-41E4-A5C5-23328477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4D1CD7-82D1-48C0-8C84-6235E71DB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CC8271-37F7-41BA-8168-B2A9432A6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E37574-EC79-43A4-A10E-FEC0A773C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971CEA9-83AD-409D-9507-DD97BB4EB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E27F30-BAB7-4DFF-9048-86DD9737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62A170A-0326-45C6-BDDB-871044D1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255A0-997B-40DA-B60D-944A8A36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66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4302E-5636-4645-BE25-4F658724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93AF612-5193-405F-A1E0-2126BA61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1DC9B3-12DB-4451-BDE1-4806777DE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BE3051-2F9E-4526-BEA1-AAA18DA41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7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C80901-878E-4BD6-A3D8-B2EF7CC4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AD8903-8CC5-4FA0-BA0B-98E3A247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721D1C-BD40-4284-978F-E752B88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927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13A9B-1535-44B3-A9B9-557621EE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0DA20-F504-4B76-9B1C-0E4F42798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824955-3BDC-4243-85A2-40516A425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C043DC-6765-4588-89E3-40964993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EB5A02-5F52-4562-9526-247052A5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0CC113-383F-41C5-B9EA-418872BC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44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B6D5D-2101-4C9C-B177-83983EAB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450D9ED-B8EB-4E67-A6F1-591CC3D3A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22545F-BBF0-485B-92C3-44507DE11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A505B0-F648-45D7-B741-B9131D95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678007-1AB8-4623-999F-D769FEAF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62F8AD-6F96-4C97-9A5A-442C8527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09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328DED-761F-4D41-9846-A0611843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C2F40-A866-4163-91EF-6739B54BC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D9B19-FD01-4CED-8A1A-BA95DA84F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F3D58-9C3C-4075-93B0-4353A5B7DFAA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75BF84-97D8-491D-8550-C434A228E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86CE56-8447-4376-9A4D-C70E1EA2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64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ergebnis fÃ¼r battle map">
            <a:extLst>
              <a:ext uri="{FF2B5EF4-FFF2-40B4-BE49-F238E27FC236}">
                <a16:creationId xmlns:a16="http://schemas.microsoft.com/office/drawing/2014/main" id="{18703B9B-4B32-43F4-B7D1-B080C8E5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25"/>
            <a:ext cx="12192000" cy="549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DF4B6DB-3F6A-40B2-9286-81981B6BD75B}"/>
              </a:ext>
            </a:extLst>
          </p:cNvPr>
          <p:cNvSpPr txBox="1"/>
          <p:nvPr/>
        </p:nvSpPr>
        <p:spPr>
          <a:xfrm>
            <a:off x="2276213" y="1605424"/>
            <a:ext cx="76395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Online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Offline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Cards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Exit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8CFEF0D-EBA8-4D21-B798-E16922589ABA}"/>
              </a:ext>
            </a:extLst>
          </p:cNvPr>
          <p:cNvGrpSpPr/>
          <p:nvPr/>
        </p:nvGrpSpPr>
        <p:grpSpPr>
          <a:xfrm>
            <a:off x="1315043" y="150043"/>
            <a:ext cx="9561915" cy="1711522"/>
            <a:chOff x="1315043" y="150043"/>
            <a:chExt cx="9561915" cy="1711522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37C4ADB5-51A9-4ECE-ACD3-0D0914BDA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043" y="256651"/>
              <a:ext cx="9561915" cy="149830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7534793-5830-45BE-A0FA-59BB6137452A}"/>
                </a:ext>
              </a:extLst>
            </p:cNvPr>
            <p:cNvSpPr txBox="1"/>
            <p:nvPr/>
          </p:nvSpPr>
          <p:spPr>
            <a:xfrm>
              <a:off x="2972431" y="295143"/>
              <a:ext cx="76395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CardGame-Kingdoms</a:t>
              </a:r>
              <a:endParaRPr lang="de-DE" sz="6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0593D17-A6AD-49C0-B12A-64B0B05D9035}"/>
                </a:ext>
              </a:extLst>
            </p:cNvPr>
            <p:cNvCxnSpPr/>
            <p:nvPr/>
          </p:nvCxnSpPr>
          <p:spPr>
            <a:xfrm flipV="1">
              <a:off x="1607689" y="1491535"/>
              <a:ext cx="8746802" cy="23038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1CC2D61A-D3EE-4E1A-93A6-0E72B1133577}"/>
                </a:ext>
              </a:extLst>
            </p:cNvPr>
            <p:cNvGrpSpPr/>
            <p:nvPr/>
          </p:nvGrpSpPr>
          <p:grpSpPr>
            <a:xfrm>
              <a:off x="1731601" y="150043"/>
              <a:ext cx="1217818" cy="1711522"/>
              <a:chOff x="6459303" y="2635236"/>
              <a:chExt cx="982981" cy="1381484"/>
            </a:xfrm>
          </p:grpSpPr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2B2733E5-D341-49D3-83AB-5FFA50D270EF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B0649D5B-8C77-47C9-B2B0-CEE9F58BF067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Fünfeck 1">
                <a:extLst>
                  <a:ext uri="{FF2B5EF4-FFF2-40B4-BE49-F238E27FC236}">
                    <a16:creationId xmlns:a16="http://schemas.microsoft.com/office/drawing/2014/main" id="{B134E880-3F78-497F-A11C-AD5C1A01A7FB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8E34313-08FA-4A72-9281-3ECFE8762958}"/>
                  </a:ext>
                </a:extLst>
              </p:cNvPr>
              <p:cNvSpPr txBox="1"/>
              <p:nvPr/>
            </p:nvSpPr>
            <p:spPr>
              <a:xfrm>
                <a:off x="6459303" y="2882746"/>
                <a:ext cx="876300" cy="571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4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7CD4702E-627A-4B59-892F-89EEC9879E9F}"/>
                  </a:ext>
                </a:extLst>
              </p:cNvPr>
              <p:cNvSpPr/>
              <p:nvPr/>
            </p:nvSpPr>
            <p:spPr>
              <a:xfrm>
                <a:off x="6487402" y="3463136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6622D867-2C5C-41B0-A200-FC97E2E003DC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7E0B674-0126-4E14-AF19-766711F7B8D6}"/>
                  </a:ext>
                </a:extLst>
              </p:cNvPr>
              <p:cNvCxnSpPr>
                <a:cxnSpLocks/>
                <a:stCxn id="7" idx="4"/>
                <a:endCxn id="9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CDD69B5-763F-4A51-868E-61DCB9B030DE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EAB72A98-D7A1-4A87-82AF-9C9501EFCA0F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07FBA93-74D9-45A5-A858-76116CAF58F7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8" name="Fünfeck 1">
            <a:extLst>
              <a:ext uri="{FF2B5EF4-FFF2-40B4-BE49-F238E27FC236}">
                <a16:creationId xmlns:a16="http://schemas.microsoft.com/office/drawing/2014/main" id="{DC96E632-37AB-44FA-8E32-D309A794A4D7}"/>
              </a:ext>
            </a:extLst>
          </p:cNvPr>
          <p:cNvSpPr/>
          <p:nvPr/>
        </p:nvSpPr>
        <p:spPr>
          <a:xfrm rot="10800000">
            <a:off x="4489079" y="1939324"/>
            <a:ext cx="292646" cy="367648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921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4B4ED18-9A5D-42EE-8173-4AA13DEBAAA2}"/>
              </a:ext>
            </a:extLst>
          </p:cNvPr>
          <p:cNvGrpSpPr/>
          <p:nvPr/>
        </p:nvGrpSpPr>
        <p:grpSpPr>
          <a:xfrm>
            <a:off x="885825" y="95250"/>
            <a:ext cx="11096625" cy="6372225"/>
            <a:chOff x="885825" y="95250"/>
            <a:chExt cx="11096625" cy="6372225"/>
          </a:xfrm>
        </p:grpSpPr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89DBBE85-E5DC-482D-A904-C56BEC4AC352}"/>
                </a:ext>
              </a:extLst>
            </p:cNvPr>
            <p:cNvSpPr/>
            <p:nvPr/>
          </p:nvSpPr>
          <p:spPr>
            <a:xfrm>
              <a:off x="885825" y="1019175"/>
              <a:ext cx="2457450" cy="1419225"/>
            </a:xfrm>
            <a:custGeom>
              <a:avLst/>
              <a:gdLst>
                <a:gd name="connsiteX0" fmla="*/ 0 w 2457450"/>
                <a:gd name="connsiteY0" fmla="*/ 638175 h 1419225"/>
                <a:gd name="connsiteX1" fmla="*/ 0 w 2457450"/>
                <a:gd name="connsiteY1" fmla="*/ 638175 h 1419225"/>
                <a:gd name="connsiteX2" fmla="*/ 809625 w 2457450"/>
                <a:gd name="connsiteY2" fmla="*/ 0 h 1419225"/>
                <a:gd name="connsiteX3" fmla="*/ 1828800 w 2457450"/>
                <a:gd name="connsiteY3" fmla="*/ 28575 h 1419225"/>
                <a:gd name="connsiteX4" fmla="*/ 2457450 w 2457450"/>
                <a:gd name="connsiteY4" fmla="*/ 971550 h 1419225"/>
                <a:gd name="connsiteX5" fmla="*/ 1543050 w 2457450"/>
                <a:gd name="connsiteY5" fmla="*/ 1419225 h 1419225"/>
                <a:gd name="connsiteX6" fmla="*/ 0 w 2457450"/>
                <a:gd name="connsiteY6" fmla="*/ 63817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7450" h="1419225">
                  <a:moveTo>
                    <a:pt x="0" y="638175"/>
                  </a:moveTo>
                  <a:lnTo>
                    <a:pt x="0" y="638175"/>
                  </a:lnTo>
                  <a:lnTo>
                    <a:pt x="809625" y="0"/>
                  </a:lnTo>
                  <a:lnTo>
                    <a:pt x="1828800" y="28575"/>
                  </a:lnTo>
                  <a:lnTo>
                    <a:pt x="2457450" y="971550"/>
                  </a:lnTo>
                  <a:lnTo>
                    <a:pt x="1543050" y="1419225"/>
                  </a:lnTo>
                  <a:lnTo>
                    <a:pt x="0" y="638175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51B76EE4-DFEB-4772-974F-2786B45DA8CF}"/>
                </a:ext>
              </a:extLst>
            </p:cNvPr>
            <p:cNvSpPr/>
            <p:nvPr/>
          </p:nvSpPr>
          <p:spPr>
            <a:xfrm>
              <a:off x="1428750" y="3990975"/>
              <a:ext cx="1866900" cy="1333500"/>
            </a:xfrm>
            <a:custGeom>
              <a:avLst/>
              <a:gdLst>
                <a:gd name="connsiteX0" fmla="*/ 0 w 1866900"/>
                <a:gd name="connsiteY0" fmla="*/ 228600 h 1333500"/>
                <a:gd name="connsiteX1" fmla="*/ 971550 w 1866900"/>
                <a:gd name="connsiteY1" fmla="*/ 0 h 1333500"/>
                <a:gd name="connsiteX2" fmla="*/ 1866900 w 1866900"/>
                <a:gd name="connsiteY2" fmla="*/ 1066800 h 1333500"/>
                <a:gd name="connsiteX3" fmla="*/ 790575 w 1866900"/>
                <a:gd name="connsiteY3" fmla="*/ 1333500 h 1333500"/>
                <a:gd name="connsiteX4" fmla="*/ 695325 w 1866900"/>
                <a:gd name="connsiteY4" fmla="*/ 1304925 h 1333500"/>
                <a:gd name="connsiteX5" fmla="*/ 0 w 1866900"/>
                <a:gd name="connsiteY5" fmla="*/ 2286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6900" h="1333500">
                  <a:moveTo>
                    <a:pt x="0" y="228600"/>
                  </a:moveTo>
                  <a:lnTo>
                    <a:pt x="971550" y="0"/>
                  </a:lnTo>
                  <a:lnTo>
                    <a:pt x="1866900" y="1066800"/>
                  </a:lnTo>
                  <a:lnTo>
                    <a:pt x="790575" y="1333500"/>
                  </a:lnTo>
                  <a:cubicBezTo>
                    <a:pt x="700467" y="1313476"/>
                    <a:pt x="725548" y="1335148"/>
                    <a:pt x="695325" y="1304925"/>
                  </a:cubicBezTo>
                  <a:lnTo>
                    <a:pt x="0" y="22860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0D9DF4B6-79A4-42AB-852D-9224D036C0D9}"/>
                </a:ext>
              </a:extLst>
            </p:cNvPr>
            <p:cNvSpPr/>
            <p:nvPr/>
          </p:nvSpPr>
          <p:spPr>
            <a:xfrm>
              <a:off x="7324725" y="95250"/>
              <a:ext cx="4657725" cy="3771900"/>
            </a:xfrm>
            <a:custGeom>
              <a:avLst/>
              <a:gdLst>
                <a:gd name="connsiteX0" fmla="*/ 590550 w 4657725"/>
                <a:gd name="connsiteY0" fmla="*/ 781050 h 3771900"/>
                <a:gd name="connsiteX1" fmla="*/ 1562100 w 4657725"/>
                <a:gd name="connsiteY1" fmla="*/ 0 h 3771900"/>
                <a:gd name="connsiteX2" fmla="*/ 4352925 w 4657725"/>
                <a:gd name="connsiteY2" fmla="*/ 1000125 h 3771900"/>
                <a:gd name="connsiteX3" fmla="*/ 4638675 w 4657725"/>
                <a:gd name="connsiteY3" fmla="*/ 2333625 h 3771900"/>
                <a:gd name="connsiteX4" fmla="*/ 4248150 w 4657725"/>
                <a:gd name="connsiteY4" fmla="*/ 3133725 h 3771900"/>
                <a:gd name="connsiteX5" fmla="*/ 4552950 w 4657725"/>
                <a:gd name="connsiteY5" fmla="*/ 3267075 h 3771900"/>
                <a:gd name="connsiteX6" fmla="*/ 4610100 w 4657725"/>
                <a:gd name="connsiteY6" fmla="*/ 3305175 h 3771900"/>
                <a:gd name="connsiteX7" fmla="*/ 4657725 w 4657725"/>
                <a:gd name="connsiteY7" fmla="*/ 3343275 h 3771900"/>
                <a:gd name="connsiteX8" fmla="*/ 3733800 w 4657725"/>
                <a:gd name="connsiteY8" fmla="*/ 3771900 h 3771900"/>
                <a:gd name="connsiteX9" fmla="*/ 2409825 w 4657725"/>
                <a:gd name="connsiteY9" fmla="*/ 2943225 h 3771900"/>
                <a:gd name="connsiteX10" fmla="*/ 2324100 w 4657725"/>
                <a:gd name="connsiteY10" fmla="*/ 2952750 h 3771900"/>
                <a:gd name="connsiteX11" fmla="*/ 1162050 w 4657725"/>
                <a:gd name="connsiteY11" fmla="*/ 2362200 h 3771900"/>
                <a:gd name="connsiteX12" fmla="*/ 1076325 w 4657725"/>
                <a:gd name="connsiteY12" fmla="*/ 2343150 h 3771900"/>
                <a:gd name="connsiteX13" fmla="*/ 1000125 w 4657725"/>
                <a:gd name="connsiteY13" fmla="*/ 2333625 h 3771900"/>
                <a:gd name="connsiteX14" fmla="*/ 0 w 4657725"/>
                <a:gd name="connsiteY14" fmla="*/ 2247900 h 3771900"/>
                <a:gd name="connsiteX15" fmla="*/ 590550 w 4657725"/>
                <a:gd name="connsiteY15" fmla="*/ 781050 h 377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7725" h="3771900">
                  <a:moveTo>
                    <a:pt x="590550" y="781050"/>
                  </a:moveTo>
                  <a:lnTo>
                    <a:pt x="1562100" y="0"/>
                  </a:lnTo>
                  <a:lnTo>
                    <a:pt x="4352925" y="1000125"/>
                  </a:lnTo>
                  <a:lnTo>
                    <a:pt x="4638675" y="2333625"/>
                  </a:lnTo>
                  <a:lnTo>
                    <a:pt x="4248150" y="3133725"/>
                  </a:lnTo>
                  <a:cubicBezTo>
                    <a:pt x="4349586" y="3175222"/>
                    <a:pt x="4456505" y="3212825"/>
                    <a:pt x="4552950" y="3267075"/>
                  </a:cubicBezTo>
                  <a:cubicBezTo>
                    <a:pt x="4572905" y="3278300"/>
                    <a:pt x="4590467" y="3293395"/>
                    <a:pt x="4610100" y="3305175"/>
                  </a:cubicBezTo>
                  <a:cubicBezTo>
                    <a:pt x="4657725" y="3333750"/>
                    <a:pt x="4640263" y="3308350"/>
                    <a:pt x="4657725" y="3343275"/>
                  </a:cubicBezTo>
                  <a:lnTo>
                    <a:pt x="3733800" y="3771900"/>
                  </a:lnTo>
                  <a:lnTo>
                    <a:pt x="2409825" y="2943225"/>
                  </a:lnTo>
                  <a:lnTo>
                    <a:pt x="2324100" y="2952750"/>
                  </a:lnTo>
                  <a:lnTo>
                    <a:pt x="1162050" y="2362200"/>
                  </a:lnTo>
                  <a:cubicBezTo>
                    <a:pt x="1133475" y="2355850"/>
                    <a:pt x="1105152" y="2348237"/>
                    <a:pt x="1076325" y="2343150"/>
                  </a:cubicBezTo>
                  <a:cubicBezTo>
                    <a:pt x="1051117" y="2338702"/>
                    <a:pt x="1000125" y="2333625"/>
                    <a:pt x="1000125" y="2333625"/>
                  </a:cubicBezTo>
                  <a:lnTo>
                    <a:pt x="0" y="2247900"/>
                  </a:lnTo>
                  <a:lnTo>
                    <a:pt x="590550" y="78105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C7BFF699-64E2-4C3D-B098-2909210FC55E}"/>
                </a:ext>
              </a:extLst>
            </p:cNvPr>
            <p:cNvSpPr/>
            <p:nvPr/>
          </p:nvSpPr>
          <p:spPr>
            <a:xfrm>
              <a:off x="8134350" y="3609975"/>
              <a:ext cx="2705100" cy="2857500"/>
            </a:xfrm>
            <a:custGeom>
              <a:avLst/>
              <a:gdLst>
                <a:gd name="connsiteX0" fmla="*/ 0 w 2705100"/>
                <a:gd name="connsiteY0" fmla="*/ 0 h 2857500"/>
                <a:gd name="connsiteX1" fmla="*/ 2371725 w 2705100"/>
                <a:gd name="connsiteY1" fmla="*/ 1790700 h 2857500"/>
                <a:gd name="connsiteX2" fmla="*/ 2705100 w 2705100"/>
                <a:gd name="connsiteY2" fmla="*/ 2857500 h 2857500"/>
                <a:gd name="connsiteX3" fmla="*/ 1190625 w 2705100"/>
                <a:gd name="connsiteY3" fmla="*/ 2781300 h 2857500"/>
                <a:gd name="connsiteX4" fmla="*/ 504825 w 2705100"/>
                <a:gd name="connsiteY4" fmla="*/ 1238250 h 2857500"/>
                <a:gd name="connsiteX5" fmla="*/ 0 w 2705100"/>
                <a:gd name="connsiteY5" fmla="*/ 0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5100" h="2857500">
                  <a:moveTo>
                    <a:pt x="0" y="0"/>
                  </a:moveTo>
                  <a:lnTo>
                    <a:pt x="2371725" y="1790700"/>
                  </a:lnTo>
                  <a:lnTo>
                    <a:pt x="2705100" y="2857500"/>
                  </a:lnTo>
                  <a:lnTo>
                    <a:pt x="1190625" y="2781300"/>
                  </a:lnTo>
                  <a:lnTo>
                    <a:pt x="504825" y="1238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699A1D1F-6ED6-47CB-B829-F2705E025590}"/>
                </a:ext>
              </a:extLst>
            </p:cNvPr>
            <p:cNvSpPr/>
            <p:nvPr/>
          </p:nvSpPr>
          <p:spPr>
            <a:xfrm>
              <a:off x="5343525" y="204787"/>
              <a:ext cx="3324225" cy="3048000"/>
            </a:xfrm>
            <a:custGeom>
              <a:avLst/>
              <a:gdLst>
                <a:gd name="connsiteX0" fmla="*/ 0 w 3324225"/>
                <a:gd name="connsiteY0" fmla="*/ 1600200 h 3048000"/>
                <a:gd name="connsiteX1" fmla="*/ 990600 w 3324225"/>
                <a:gd name="connsiteY1" fmla="*/ 0 h 3048000"/>
                <a:gd name="connsiteX2" fmla="*/ 3324225 w 3324225"/>
                <a:gd name="connsiteY2" fmla="*/ 1590675 h 3048000"/>
                <a:gd name="connsiteX3" fmla="*/ 2524125 w 3324225"/>
                <a:gd name="connsiteY3" fmla="*/ 3048000 h 3048000"/>
                <a:gd name="connsiteX4" fmla="*/ 1257300 w 3324225"/>
                <a:gd name="connsiteY4" fmla="*/ 2038350 h 3048000"/>
                <a:gd name="connsiteX5" fmla="*/ 990600 w 3324225"/>
                <a:gd name="connsiteY5" fmla="*/ 1524000 h 3048000"/>
                <a:gd name="connsiteX6" fmla="*/ 400050 w 3324225"/>
                <a:gd name="connsiteY6" fmla="*/ 2200275 h 3048000"/>
                <a:gd name="connsiteX7" fmla="*/ 0 w 3324225"/>
                <a:gd name="connsiteY7" fmla="*/ 160020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4225" h="3048000">
                  <a:moveTo>
                    <a:pt x="0" y="1600200"/>
                  </a:moveTo>
                  <a:lnTo>
                    <a:pt x="990600" y="0"/>
                  </a:lnTo>
                  <a:lnTo>
                    <a:pt x="3324225" y="1590675"/>
                  </a:lnTo>
                  <a:lnTo>
                    <a:pt x="2524125" y="3048000"/>
                  </a:lnTo>
                  <a:lnTo>
                    <a:pt x="1257300" y="2038350"/>
                  </a:lnTo>
                  <a:lnTo>
                    <a:pt x="990600" y="1524000"/>
                  </a:lnTo>
                  <a:lnTo>
                    <a:pt x="400050" y="2200275"/>
                  </a:lnTo>
                  <a:lnTo>
                    <a:pt x="0" y="1600200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F3C668C4-C57B-47BD-BB4E-AA54AA777D70}"/>
                </a:ext>
              </a:extLst>
            </p:cNvPr>
            <p:cNvSpPr/>
            <p:nvPr/>
          </p:nvSpPr>
          <p:spPr>
            <a:xfrm>
              <a:off x="8753475" y="3124200"/>
              <a:ext cx="2657475" cy="2543175"/>
            </a:xfrm>
            <a:custGeom>
              <a:avLst/>
              <a:gdLst>
                <a:gd name="connsiteX0" fmla="*/ 0 w 2657475"/>
                <a:gd name="connsiteY0" fmla="*/ 1171575 h 2543175"/>
                <a:gd name="connsiteX1" fmla="*/ 0 w 2657475"/>
                <a:gd name="connsiteY1" fmla="*/ 1171575 h 2543175"/>
                <a:gd name="connsiteX2" fmla="*/ 0 w 2657475"/>
                <a:gd name="connsiteY2" fmla="*/ 1076325 h 2543175"/>
                <a:gd name="connsiteX3" fmla="*/ 457200 w 2657475"/>
                <a:gd name="connsiteY3" fmla="*/ 95250 h 2543175"/>
                <a:gd name="connsiteX4" fmla="*/ 609600 w 2657475"/>
                <a:gd name="connsiteY4" fmla="*/ 0 h 2543175"/>
                <a:gd name="connsiteX5" fmla="*/ 1390650 w 2657475"/>
                <a:gd name="connsiteY5" fmla="*/ 266700 h 2543175"/>
                <a:gd name="connsiteX6" fmla="*/ 1666875 w 2657475"/>
                <a:gd name="connsiteY6" fmla="*/ 466725 h 2543175"/>
                <a:gd name="connsiteX7" fmla="*/ 2657475 w 2657475"/>
                <a:gd name="connsiteY7" fmla="*/ 1895475 h 2543175"/>
                <a:gd name="connsiteX8" fmla="*/ 2105025 w 2657475"/>
                <a:gd name="connsiteY8" fmla="*/ 2505075 h 2543175"/>
                <a:gd name="connsiteX9" fmla="*/ 2019300 w 2657475"/>
                <a:gd name="connsiteY9" fmla="*/ 2486025 h 2543175"/>
                <a:gd name="connsiteX10" fmla="*/ 1952625 w 2657475"/>
                <a:gd name="connsiteY10" fmla="*/ 2438400 h 2543175"/>
                <a:gd name="connsiteX11" fmla="*/ 1076325 w 2657475"/>
                <a:gd name="connsiteY11" fmla="*/ 2543175 h 2543175"/>
                <a:gd name="connsiteX12" fmla="*/ 1028700 w 2657475"/>
                <a:gd name="connsiteY12" fmla="*/ 2476500 h 2543175"/>
                <a:gd name="connsiteX13" fmla="*/ 323850 w 2657475"/>
                <a:gd name="connsiteY13" fmla="*/ 2076450 h 2543175"/>
                <a:gd name="connsiteX14" fmla="*/ 238125 w 2657475"/>
                <a:gd name="connsiteY14" fmla="*/ 1971675 h 2543175"/>
                <a:gd name="connsiteX15" fmla="*/ 219075 w 2657475"/>
                <a:gd name="connsiteY15" fmla="*/ 1924050 h 2543175"/>
                <a:gd name="connsiteX16" fmla="*/ 0 w 2657475"/>
                <a:gd name="connsiteY16" fmla="*/ 11715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57475" h="2543175">
                  <a:moveTo>
                    <a:pt x="0" y="1171575"/>
                  </a:moveTo>
                  <a:lnTo>
                    <a:pt x="0" y="1171575"/>
                  </a:lnTo>
                  <a:lnTo>
                    <a:pt x="0" y="1076325"/>
                  </a:lnTo>
                  <a:lnTo>
                    <a:pt x="457200" y="95250"/>
                  </a:lnTo>
                  <a:lnTo>
                    <a:pt x="609600" y="0"/>
                  </a:lnTo>
                  <a:lnTo>
                    <a:pt x="1390650" y="266700"/>
                  </a:lnTo>
                  <a:lnTo>
                    <a:pt x="1666875" y="466725"/>
                  </a:lnTo>
                  <a:lnTo>
                    <a:pt x="2657475" y="1895475"/>
                  </a:lnTo>
                  <a:lnTo>
                    <a:pt x="2105025" y="2505075"/>
                  </a:lnTo>
                  <a:cubicBezTo>
                    <a:pt x="2076450" y="2498725"/>
                    <a:pt x="2046118" y="2497758"/>
                    <a:pt x="2019300" y="2486025"/>
                  </a:cubicBezTo>
                  <a:cubicBezTo>
                    <a:pt x="1994278" y="2475078"/>
                    <a:pt x="1952625" y="2438400"/>
                    <a:pt x="1952625" y="2438400"/>
                  </a:cubicBezTo>
                  <a:lnTo>
                    <a:pt x="1076325" y="2543175"/>
                  </a:lnTo>
                  <a:lnTo>
                    <a:pt x="1028700" y="2476500"/>
                  </a:lnTo>
                  <a:lnTo>
                    <a:pt x="323850" y="2076450"/>
                  </a:lnTo>
                  <a:cubicBezTo>
                    <a:pt x="314597" y="2065875"/>
                    <a:pt x="253863" y="2003151"/>
                    <a:pt x="238125" y="1971675"/>
                  </a:cubicBezTo>
                  <a:cubicBezTo>
                    <a:pt x="230479" y="1956382"/>
                    <a:pt x="219075" y="1924050"/>
                    <a:pt x="219075" y="1924050"/>
                  </a:cubicBezTo>
                  <a:lnTo>
                    <a:pt x="0" y="1171575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22028BB6-FC64-476F-B63E-054CEBEF63EF}"/>
                </a:ext>
              </a:extLst>
            </p:cNvPr>
            <p:cNvSpPr/>
            <p:nvPr/>
          </p:nvSpPr>
          <p:spPr>
            <a:xfrm>
              <a:off x="5072063" y="3100387"/>
              <a:ext cx="1847850" cy="3114675"/>
            </a:xfrm>
            <a:custGeom>
              <a:avLst/>
              <a:gdLst>
                <a:gd name="connsiteX0" fmla="*/ 0 w 1847850"/>
                <a:gd name="connsiteY0" fmla="*/ 2905125 h 3114675"/>
                <a:gd name="connsiteX1" fmla="*/ 1771650 w 1847850"/>
                <a:gd name="connsiteY1" fmla="*/ 3114675 h 3114675"/>
                <a:gd name="connsiteX2" fmla="*/ 1828800 w 1847850"/>
                <a:gd name="connsiteY2" fmla="*/ 1971675 h 3114675"/>
                <a:gd name="connsiteX3" fmla="*/ 1847850 w 1847850"/>
                <a:gd name="connsiteY3" fmla="*/ 1866900 h 3114675"/>
                <a:gd name="connsiteX4" fmla="*/ 1638300 w 1847850"/>
                <a:gd name="connsiteY4" fmla="*/ 666750 h 3114675"/>
                <a:gd name="connsiteX5" fmla="*/ 1600200 w 1847850"/>
                <a:gd name="connsiteY5" fmla="*/ 533400 h 3114675"/>
                <a:gd name="connsiteX6" fmla="*/ 1381125 w 1847850"/>
                <a:gd name="connsiteY6" fmla="*/ 0 h 3114675"/>
                <a:gd name="connsiteX7" fmla="*/ 600075 w 1847850"/>
                <a:gd name="connsiteY7" fmla="*/ 9525 h 3114675"/>
                <a:gd name="connsiteX8" fmla="*/ 0 w 1847850"/>
                <a:gd name="connsiteY8" fmla="*/ 847725 h 3114675"/>
                <a:gd name="connsiteX9" fmla="*/ 0 w 1847850"/>
                <a:gd name="connsiteY9" fmla="*/ 2905125 h 311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7850" h="3114675">
                  <a:moveTo>
                    <a:pt x="0" y="2905125"/>
                  </a:moveTo>
                  <a:lnTo>
                    <a:pt x="1771650" y="3114675"/>
                  </a:lnTo>
                  <a:lnTo>
                    <a:pt x="1828800" y="1971675"/>
                  </a:lnTo>
                  <a:lnTo>
                    <a:pt x="1847850" y="1866900"/>
                  </a:lnTo>
                  <a:lnTo>
                    <a:pt x="1638300" y="666750"/>
                  </a:lnTo>
                  <a:cubicBezTo>
                    <a:pt x="1598192" y="546426"/>
                    <a:pt x="1600200" y="592611"/>
                    <a:pt x="1600200" y="533400"/>
                  </a:cubicBezTo>
                  <a:lnTo>
                    <a:pt x="1381125" y="0"/>
                  </a:lnTo>
                  <a:lnTo>
                    <a:pt x="600075" y="9525"/>
                  </a:lnTo>
                  <a:lnTo>
                    <a:pt x="0" y="847725"/>
                  </a:lnTo>
                  <a:lnTo>
                    <a:pt x="0" y="2905125"/>
                  </a:lnTo>
                  <a:close/>
                </a:path>
              </a:pathLst>
            </a:custGeom>
            <a:solidFill>
              <a:srgbClr val="4B4E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92987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BED7AC84-B0A9-4E9C-86B3-F409D65C9BF2}"/>
              </a:ext>
            </a:extLst>
          </p:cNvPr>
          <p:cNvSpPr/>
          <p:nvPr/>
        </p:nvSpPr>
        <p:spPr>
          <a:xfrm>
            <a:off x="1680754" y="609600"/>
            <a:ext cx="2534195" cy="3230880"/>
          </a:xfrm>
          <a:custGeom>
            <a:avLst/>
            <a:gdLst>
              <a:gd name="connsiteX0" fmla="*/ 548640 w 2534195"/>
              <a:gd name="connsiteY0" fmla="*/ 3230880 h 3230880"/>
              <a:gd name="connsiteX1" fmla="*/ 269966 w 2534195"/>
              <a:gd name="connsiteY1" fmla="*/ 2664823 h 3230880"/>
              <a:gd name="connsiteX2" fmla="*/ 0 w 2534195"/>
              <a:gd name="connsiteY2" fmla="*/ 1654629 h 3230880"/>
              <a:gd name="connsiteX3" fmla="*/ 8709 w 2534195"/>
              <a:gd name="connsiteY3" fmla="*/ 1567543 h 3230880"/>
              <a:gd name="connsiteX4" fmla="*/ 226423 w 2534195"/>
              <a:gd name="connsiteY4" fmla="*/ 679269 h 3230880"/>
              <a:gd name="connsiteX5" fmla="*/ 783772 w 2534195"/>
              <a:gd name="connsiteY5" fmla="*/ 0 h 3230880"/>
              <a:gd name="connsiteX6" fmla="*/ 1706880 w 2534195"/>
              <a:gd name="connsiteY6" fmla="*/ 52251 h 3230880"/>
              <a:gd name="connsiteX7" fmla="*/ 2229395 w 2534195"/>
              <a:gd name="connsiteY7" fmla="*/ 661851 h 3230880"/>
              <a:gd name="connsiteX8" fmla="*/ 2534195 w 2534195"/>
              <a:gd name="connsiteY8" fmla="*/ 1532709 h 3230880"/>
              <a:gd name="connsiteX9" fmla="*/ 2281646 w 2534195"/>
              <a:gd name="connsiteY9" fmla="*/ 2412274 h 3230880"/>
              <a:gd name="connsiteX10" fmla="*/ 1976846 w 2534195"/>
              <a:gd name="connsiteY10" fmla="*/ 2508069 h 3230880"/>
              <a:gd name="connsiteX11" fmla="*/ 1863635 w 2534195"/>
              <a:gd name="connsiteY11" fmla="*/ 2037806 h 3230880"/>
              <a:gd name="connsiteX12" fmla="*/ 1976846 w 2534195"/>
              <a:gd name="connsiteY12" fmla="*/ 1532709 h 3230880"/>
              <a:gd name="connsiteX13" fmla="*/ 2020389 w 2534195"/>
              <a:gd name="connsiteY13" fmla="*/ 1463040 h 3230880"/>
              <a:gd name="connsiteX14" fmla="*/ 1584960 w 2534195"/>
              <a:gd name="connsiteY14" fmla="*/ 670560 h 3230880"/>
              <a:gd name="connsiteX15" fmla="*/ 1158240 w 2534195"/>
              <a:gd name="connsiteY15" fmla="*/ 714103 h 3230880"/>
              <a:gd name="connsiteX16" fmla="*/ 653143 w 2534195"/>
              <a:gd name="connsiteY16" fmla="*/ 1402080 h 3230880"/>
              <a:gd name="connsiteX17" fmla="*/ 792480 w 2534195"/>
              <a:gd name="connsiteY17" fmla="*/ 2577737 h 3230880"/>
              <a:gd name="connsiteX18" fmla="*/ 548640 w 2534195"/>
              <a:gd name="connsiteY18" fmla="*/ 323088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34195" h="3230880">
                <a:moveTo>
                  <a:pt x="548640" y="3230880"/>
                </a:moveTo>
                <a:lnTo>
                  <a:pt x="269966" y="2664823"/>
                </a:lnTo>
                <a:lnTo>
                  <a:pt x="0" y="1654629"/>
                </a:lnTo>
                <a:lnTo>
                  <a:pt x="8709" y="1567543"/>
                </a:lnTo>
                <a:lnTo>
                  <a:pt x="226423" y="679269"/>
                </a:lnTo>
                <a:lnTo>
                  <a:pt x="783772" y="0"/>
                </a:lnTo>
                <a:lnTo>
                  <a:pt x="1706880" y="52251"/>
                </a:lnTo>
                <a:lnTo>
                  <a:pt x="2229395" y="661851"/>
                </a:lnTo>
                <a:lnTo>
                  <a:pt x="2534195" y="1532709"/>
                </a:lnTo>
                <a:lnTo>
                  <a:pt x="2281646" y="2412274"/>
                </a:lnTo>
                <a:lnTo>
                  <a:pt x="1976846" y="2508069"/>
                </a:lnTo>
                <a:lnTo>
                  <a:pt x="1863635" y="2037806"/>
                </a:lnTo>
                <a:lnTo>
                  <a:pt x="1976846" y="1532709"/>
                </a:lnTo>
                <a:cubicBezTo>
                  <a:pt x="2012978" y="1460443"/>
                  <a:pt x="1985716" y="1463040"/>
                  <a:pt x="2020389" y="1463040"/>
                </a:cubicBezTo>
                <a:lnTo>
                  <a:pt x="1584960" y="670560"/>
                </a:lnTo>
                <a:lnTo>
                  <a:pt x="1158240" y="714103"/>
                </a:lnTo>
                <a:lnTo>
                  <a:pt x="653143" y="1402080"/>
                </a:lnTo>
                <a:lnTo>
                  <a:pt x="792480" y="2577737"/>
                </a:lnTo>
                <a:lnTo>
                  <a:pt x="548640" y="3230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29D6DFA7-2491-4A7B-AEEB-2132D90C032A}"/>
              </a:ext>
            </a:extLst>
          </p:cNvPr>
          <p:cNvSpPr/>
          <p:nvPr/>
        </p:nvSpPr>
        <p:spPr>
          <a:xfrm>
            <a:off x="-740229" y="2847704"/>
            <a:ext cx="2908773" cy="4293325"/>
          </a:xfrm>
          <a:custGeom>
            <a:avLst/>
            <a:gdLst>
              <a:gd name="connsiteX0" fmla="*/ 435428 w 2908773"/>
              <a:gd name="connsiteY0" fmla="*/ 2847702 h 4293325"/>
              <a:gd name="connsiteX1" fmla="*/ 0 w 2908773"/>
              <a:gd name="connsiteY1" fmla="*/ 1968137 h 4293325"/>
              <a:gd name="connsiteX2" fmla="*/ 130628 w 2908773"/>
              <a:gd name="connsiteY2" fmla="*/ 809897 h 4293325"/>
              <a:gd name="connsiteX3" fmla="*/ 1114697 w 2908773"/>
              <a:gd name="connsiteY3" fmla="*/ 0 h 4293325"/>
              <a:gd name="connsiteX4" fmla="*/ 1924594 w 2908773"/>
              <a:gd name="connsiteY4" fmla="*/ 592182 h 4293325"/>
              <a:gd name="connsiteX5" fmla="*/ 2865120 w 2908773"/>
              <a:gd name="connsiteY5" fmla="*/ 2203268 h 4293325"/>
              <a:gd name="connsiteX6" fmla="*/ 2891245 w 2908773"/>
              <a:gd name="connsiteY6" fmla="*/ 2290354 h 4293325"/>
              <a:gd name="connsiteX7" fmla="*/ 2908663 w 2908773"/>
              <a:gd name="connsiteY7" fmla="*/ 2342605 h 4293325"/>
              <a:gd name="connsiteX8" fmla="*/ 2899954 w 2908773"/>
              <a:gd name="connsiteY8" fmla="*/ 3614057 h 4293325"/>
              <a:gd name="connsiteX9" fmla="*/ 2299063 w 2908773"/>
              <a:gd name="connsiteY9" fmla="*/ 4293325 h 4293325"/>
              <a:gd name="connsiteX10" fmla="*/ 2029097 w 2908773"/>
              <a:gd name="connsiteY10" fmla="*/ 3553097 h 4293325"/>
              <a:gd name="connsiteX11" fmla="*/ 2046514 w 2908773"/>
              <a:gd name="connsiteY11" fmla="*/ 2203268 h 4293325"/>
              <a:gd name="connsiteX12" fmla="*/ 1166948 w 2908773"/>
              <a:gd name="connsiteY12" fmla="*/ 1576251 h 4293325"/>
              <a:gd name="connsiteX13" fmla="*/ 844731 w 2908773"/>
              <a:gd name="connsiteY13" fmla="*/ 2272937 h 4293325"/>
              <a:gd name="connsiteX14" fmla="*/ 1314994 w 2908773"/>
              <a:gd name="connsiteY14" fmla="*/ 3065417 h 4293325"/>
              <a:gd name="connsiteX15" fmla="*/ 435428 w 2908773"/>
              <a:gd name="connsiteY15" fmla="*/ 2847702 h 429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08773" h="4293325">
                <a:moveTo>
                  <a:pt x="435428" y="2847702"/>
                </a:moveTo>
                <a:lnTo>
                  <a:pt x="0" y="1968137"/>
                </a:lnTo>
                <a:lnTo>
                  <a:pt x="130628" y="809897"/>
                </a:lnTo>
                <a:lnTo>
                  <a:pt x="1114697" y="0"/>
                </a:lnTo>
                <a:lnTo>
                  <a:pt x="1924594" y="592182"/>
                </a:lnTo>
                <a:lnTo>
                  <a:pt x="2865120" y="2203268"/>
                </a:lnTo>
                <a:cubicBezTo>
                  <a:pt x="2873828" y="2232297"/>
                  <a:pt x="2881052" y="2261813"/>
                  <a:pt x="2891245" y="2290354"/>
                </a:cubicBezTo>
                <a:cubicBezTo>
                  <a:pt x="2911259" y="2346394"/>
                  <a:pt x="2908663" y="2305045"/>
                  <a:pt x="2908663" y="2342605"/>
                </a:cubicBezTo>
                <a:lnTo>
                  <a:pt x="2899954" y="3614057"/>
                </a:lnTo>
                <a:lnTo>
                  <a:pt x="2299063" y="4293325"/>
                </a:lnTo>
                <a:lnTo>
                  <a:pt x="2029097" y="3553097"/>
                </a:lnTo>
                <a:lnTo>
                  <a:pt x="2046514" y="2203268"/>
                </a:lnTo>
                <a:lnTo>
                  <a:pt x="1166948" y="1576251"/>
                </a:lnTo>
                <a:lnTo>
                  <a:pt x="844731" y="2272937"/>
                </a:lnTo>
                <a:lnTo>
                  <a:pt x="1314994" y="3065417"/>
                </a:lnTo>
                <a:lnTo>
                  <a:pt x="435428" y="2847702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9517B4C0-A0B9-4ACB-9B3F-E98111D9FEBB}"/>
              </a:ext>
            </a:extLst>
          </p:cNvPr>
          <p:cNvSpPr/>
          <p:nvPr/>
        </p:nvSpPr>
        <p:spPr>
          <a:xfrm>
            <a:off x="3100251" y="4005943"/>
            <a:ext cx="2751909" cy="2690948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5377A4A-0A0B-49AF-B1BB-1F4435C21E75}"/>
              </a:ext>
            </a:extLst>
          </p:cNvPr>
          <p:cNvSpPr/>
          <p:nvPr/>
        </p:nvSpPr>
        <p:spPr>
          <a:xfrm>
            <a:off x="-374468" y="-557349"/>
            <a:ext cx="1959429" cy="3178629"/>
          </a:xfrm>
          <a:custGeom>
            <a:avLst/>
            <a:gdLst>
              <a:gd name="connsiteX0" fmla="*/ 261257 w 1959429"/>
              <a:gd name="connsiteY0" fmla="*/ 182880 h 3178629"/>
              <a:gd name="connsiteX1" fmla="*/ 1114697 w 1959429"/>
              <a:gd name="connsiteY1" fmla="*/ 0 h 3178629"/>
              <a:gd name="connsiteX2" fmla="*/ 1959429 w 1959429"/>
              <a:gd name="connsiteY2" fmla="*/ 1471749 h 3178629"/>
              <a:gd name="connsiteX3" fmla="*/ 1680754 w 1959429"/>
              <a:gd name="connsiteY3" fmla="*/ 2638698 h 3178629"/>
              <a:gd name="connsiteX4" fmla="*/ 853440 w 1959429"/>
              <a:gd name="connsiteY4" fmla="*/ 3178629 h 3178629"/>
              <a:gd name="connsiteX5" fmla="*/ 592183 w 1959429"/>
              <a:gd name="connsiteY5" fmla="*/ 2821578 h 3178629"/>
              <a:gd name="connsiteX6" fmla="*/ 1245326 w 1959429"/>
              <a:gd name="connsiteY6" fmla="*/ 2072640 h 3178629"/>
              <a:gd name="connsiteX7" fmla="*/ 1193074 w 1959429"/>
              <a:gd name="connsiteY7" fmla="*/ 1271452 h 3178629"/>
              <a:gd name="connsiteX8" fmla="*/ 661851 w 1959429"/>
              <a:gd name="connsiteY8" fmla="*/ 757646 h 3178629"/>
              <a:gd name="connsiteX9" fmla="*/ 0 w 1959429"/>
              <a:gd name="connsiteY9" fmla="*/ 1175658 h 3178629"/>
              <a:gd name="connsiteX10" fmla="*/ 261257 w 1959429"/>
              <a:gd name="connsiteY10" fmla="*/ 182880 h 317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9429" h="3178629">
                <a:moveTo>
                  <a:pt x="261257" y="182880"/>
                </a:moveTo>
                <a:lnTo>
                  <a:pt x="1114697" y="0"/>
                </a:lnTo>
                <a:lnTo>
                  <a:pt x="1959429" y="1471749"/>
                </a:lnTo>
                <a:lnTo>
                  <a:pt x="1680754" y="2638698"/>
                </a:lnTo>
                <a:lnTo>
                  <a:pt x="853440" y="3178629"/>
                </a:lnTo>
                <a:lnTo>
                  <a:pt x="592183" y="2821578"/>
                </a:lnTo>
                <a:lnTo>
                  <a:pt x="1245326" y="2072640"/>
                </a:lnTo>
                <a:lnTo>
                  <a:pt x="1193074" y="1271452"/>
                </a:lnTo>
                <a:lnTo>
                  <a:pt x="661851" y="757646"/>
                </a:lnTo>
                <a:lnTo>
                  <a:pt x="0" y="1175658"/>
                </a:lnTo>
                <a:lnTo>
                  <a:pt x="261257" y="182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011D0B18-B9A4-4481-9065-7F60ABCC7343}"/>
              </a:ext>
            </a:extLst>
          </p:cNvPr>
          <p:cNvSpPr/>
          <p:nvPr/>
        </p:nvSpPr>
        <p:spPr>
          <a:xfrm>
            <a:off x="10511246" y="-1846217"/>
            <a:ext cx="3744686" cy="5686697"/>
          </a:xfrm>
          <a:custGeom>
            <a:avLst/>
            <a:gdLst>
              <a:gd name="connsiteX0" fmla="*/ 2020389 w 3744686"/>
              <a:gd name="connsiteY0" fmla="*/ 5686697 h 5686697"/>
              <a:gd name="connsiteX1" fmla="*/ 2020389 w 3744686"/>
              <a:gd name="connsiteY1" fmla="*/ 5686697 h 5686697"/>
              <a:gd name="connsiteX2" fmla="*/ 1558835 w 3744686"/>
              <a:gd name="connsiteY2" fmla="*/ 4005942 h 5686697"/>
              <a:gd name="connsiteX3" fmla="*/ 757646 w 3744686"/>
              <a:gd name="connsiteY3" fmla="*/ 3013165 h 5686697"/>
              <a:gd name="connsiteX4" fmla="*/ 687977 w 3744686"/>
              <a:gd name="connsiteY4" fmla="*/ 2978331 h 5686697"/>
              <a:gd name="connsiteX5" fmla="*/ 653143 w 3744686"/>
              <a:gd name="connsiteY5" fmla="*/ 2952205 h 5686697"/>
              <a:gd name="connsiteX6" fmla="*/ 618309 w 3744686"/>
              <a:gd name="connsiteY6" fmla="*/ 2934788 h 5686697"/>
              <a:gd name="connsiteX7" fmla="*/ 0 w 3744686"/>
              <a:gd name="connsiteY7" fmla="*/ 2116182 h 5686697"/>
              <a:gd name="connsiteX8" fmla="*/ 17417 w 3744686"/>
              <a:gd name="connsiteY8" fmla="*/ 1959428 h 5686697"/>
              <a:gd name="connsiteX9" fmla="*/ 330926 w 3744686"/>
              <a:gd name="connsiteY9" fmla="*/ 1175657 h 5686697"/>
              <a:gd name="connsiteX10" fmla="*/ 391886 w 3744686"/>
              <a:gd name="connsiteY10" fmla="*/ 1123405 h 5686697"/>
              <a:gd name="connsiteX11" fmla="*/ 426720 w 3744686"/>
              <a:gd name="connsiteY11" fmla="*/ 1088571 h 5686697"/>
              <a:gd name="connsiteX12" fmla="*/ 452846 w 3744686"/>
              <a:gd name="connsiteY12" fmla="*/ 1079862 h 5686697"/>
              <a:gd name="connsiteX13" fmla="*/ 2403566 w 3744686"/>
              <a:gd name="connsiteY13" fmla="*/ 217714 h 5686697"/>
              <a:gd name="connsiteX14" fmla="*/ 3683726 w 3744686"/>
              <a:gd name="connsiteY14" fmla="*/ 0 h 5686697"/>
              <a:gd name="connsiteX15" fmla="*/ 3744686 w 3744686"/>
              <a:gd name="connsiteY15" fmla="*/ 574765 h 5686697"/>
              <a:gd name="connsiteX16" fmla="*/ 2751909 w 3744686"/>
              <a:gd name="connsiteY16" fmla="*/ 748937 h 5686697"/>
              <a:gd name="connsiteX17" fmla="*/ 2621280 w 3744686"/>
              <a:gd name="connsiteY17" fmla="*/ 740228 h 5686697"/>
              <a:gd name="connsiteX18" fmla="*/ 1384663 w 3744686"/>
              <a:gd name="connsiteY18" fmla="*/ 1245325 h 5686697"/>
              <a:gd name="connsiteX19" fmla="*/ 670560 w 3744686"/>
              <a:gd name="connsiteY19" fmla="*/ 2063931 h 5686697"/>
              <a:gd name="connsiteX20" fmla="*/ 1550126 w 3744686"/>
              <a:gd name="connsiteY20" fmla="*/ 2978331 h 5686697"/>
              <a:gd name="connsiteX21" fmla="*/ 2394857 w 3744686"/>
              <a:gd name="connsiteY21" fmla="*/ 3788228 h 5686697"/>
              <a:gd name="connsiteX22" fmla="*/ 2429692 w 3744686"/>
              <a:gd name="connsiteY22" fmla="*/ 3857897 h 5686697"/>
              <a:gd name="connsiteX23" fmla="*/ 2830286 w 3744686"/>
              <a:gd name="connsiteY23" fmla="*/ 4990011 h 5686697"/>
              <a:gd name="connsiteX24" fmla="*/ 2020389 w 3744686"/>
              <a:gd name="connsiteY24" fmla="*/ 5686697 h 56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44686" h="5686697">
                <a:moveTo>
                  <a:pt x="2020389" y="5686697"/>
                </a:moveTo>
                <a:lnTo>
                  <a:pt x="2020389" y="5686697"/>
                </a:lnTo>
                <a:lnTo>
                  <a:pt x="1558835" y="4005942"/>
                </a:lnTo>
                <a:lnTo>
                  <a:pt x="757646" y="3013165"/>
                </a:lnTo>
                <a:cubicBezTo>
                  <a:pt x="734423" y="3001554"/>
                  <a:pt x="710404" y="2991414"/>
                  <a:pt x="687977" y="2978331"/>
                </a:cubicBezTo>
                <a:cubicBezTo>
                  <a:pt x="675440" y="2971018"/>
                  <a:pt x="665451" y="2959898"/>
                  <a:pt x="653143" y="2952205"/>
                </a:cubicBezTo>
                <a:cubicBezTo>
                  <a:pt x="642134" y="2945325"/>
                  <a:pt x="618309" y="2934788"/>
                  <a:pt x="618309" y="2934788"/>
                </a:cubicBezTo>
                <a:lnTo>
                  <a:pt x="0" y="2116182"/>
                </a:lnTo>
                <a:lnTo>
                  <a:pt x="17417" y="1959428"/>
                </a:lnTo>
                <a:lnTo>
                  <a:pt x="330926" y="1175657"/>
                </a:lnTo>
                <a:cubicBezTo>
                  <a:pt x="351246" y="1158240"/>
                  <a:pt x="372083" y="1141408"/>
                  <a:pt x="391886" y="1123405"/>
                </a:cubicBezTo>
                <a:cubicBezTo>
                  <a:pt x="404036" y="1112359"/>
                  <a:pt x="413358" y="1098115"/>
                  <a:pt x="426720" y="1088571"/>
                </a:cubicBezTo>
                <a:cubicBezTo>
                  <a:pt x="434190" y="1083235"/>
                  <a:pt x="452846" y="1079862"/>
                  <a:pt x="452846" y="1079862"/>
                </a:cubicBezTo>
                <a:lnTo>
                  <a:pt x="2403566" y="217714"/>
                </a:lnTo>
                <a:lnTo>
                  <a:pt x="3683726" y="0"/>
                </a:lnTo>
                <a:lnTo>
                  <a:pt x="3744686" y="574765"/>
                </a:lnTo>
                <a:lnTo>
                  <a:pt x="2751909" y="748937"/>
                </a:lnTo>
                <a:cubicBezTo>
                  <a:pt x="2650381" y="738784"/>
                  <a:pt x="2693996" y="740228"/>
                  <a:pt x="2621280" y="740228"/>
                </a:cubicBezTo>
                <a:lnTo>
                  <a:pt x="1384663" y="1245325"/>
                </a:lnTo>
                <a:lnTo>
                  <a:pt x="670560" y="2063931"/>
                </a:lnTo>
                <a:lnTo>
                  <a:pt x="1550126" y="2978331"/>
                </a:lnTo>
                <a:lnTo>
                  <a:pt x="2394857" y="3788228"/>
                </a:lnTo>
                <a:lnTo>
                  <a:pt x="2429692" y="3857897"/>
                </a:lnTo>
                <a:lnTo>
                  <a:pt x="2830286" y="4990011"/>
                </a:lnTo>
                <a:lnTo>
                  <a:pt x="2020389" y="5686697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16285C3-6819-43ED-94B1-1826D30FA361}"/>
              </a:ext>
            </a:extLst>
          </p:cNvPr>
          <p:cNvSpPr/>
          <p:nvPr/>
        </p:nvSpPr>
        <p:spPr>
          <a:xfrm>
            <a:off x="8238309" y="1323703"/>
            <a:ext cx="3213462" cy="4511040"/>
          </a:xfrm>
          <a:custGeom>
            <a:avLst/>
            <a:gdLst>
              <a:gd name="connsiteX0" fmla="*/ 1288868 w 3213462"/>
              <a:gd name="connsiteY0" fmla="*/ 4214948 h 4511040"/>
              <a:gd name="connsiteX1" fmla="*/ 1767840 w 3213462"/>
              <a:gd name="connsiteY1" fmla="*/ 4511040 h 4511040"/>
              <a:gd name="connsiteX2" fmla="*/ 3030582 w 3213462"/>
              <a:gd name="connsiteY2" fmla="*/ 4023360 h 4511040"/>
              <a:gd name="connsiteX3" fmla="*/ 3213462 w 3213462"/>
              <a:gd name="connsiteY3" fmla="*/ 2882537 h 4511040"/>
              <a:gd name="connsiteX4" fmla="*/ 3065417 w 3213462"/>
              <a:gd name="connsiteY4" fmla="*/ 1602377 h 4511040"/>
              <a:gd name="connsiteX5" fmla="*/ 3048000 w 3213462"/>
              <a:gd name="connsiteY5" fmla="*/ 635726 h 4511040"/>
              <a:gd name="connsiteX6" fmla="*/ 3074125 w 3213462"/>
              <a:gd name="connsiteY6" fmla="*/ 0 h 4511040"/>
              <a:gd name="connsiteX7" fmla="*/ 2717074 w 3213462"/>
              <a:gd name="connsiteY7" fmla="*/ 60960 h 4511040"/>
              <a:gd name="connsiteX8" fmla="*/ 2351314 w 3213462"/>
              <a:gd name="connsiteY8" fmla="*/ 487680 h 4511040"/>
              <a:gd name="connsiteX9" fmla="*/ 2386148 w 3213462"/>
              <a:gd name="connsiteY9" fmla="*/ 1680754 h 4511040"/>
              <a:gd name="connsiteX10" fmla="*/ 1994262 w 3213462"/>
              <a:gd name="connsiteY10" fmla="*/ 2725783 h 4511040"/>
              <a:gd name="connsiteX11" fmla="*/ 940525 w 3213462"/>
              <a:gd name="connsiteY11" fmla="*/ 1785257 h 4511040"/>
              <a:gd name="connsiteX12" fmla="*/ 670560 w 3213462"/>
              <a:gd name="connsiteY12" fmla="*/ 801188 h 4511040"/>
              <a:gd name="connsiteX13" fmla="*/ 0 w 3213462"/>
              <a:gd name="connsiteY13" fmla="*/ 1071154 h 4511040"/>
              <a:gd name="connsiteX14" fmla="*/ 383177 w 3213462"/>
              <a:gd name="connsiteY14" fmla="*/ 2238103 h 4511040"/>
              <a:gd name="connsiteX15" fmla="*/ 1402080 w 3213462"/>
              <a:gd name="connsiteY15" fmla="*/ 3222171 h 4511040"/>
              <a:gd name="connsiteX16" fmla="*/ 1079862 w 3213462"/>
              <a:gd name="connsiteY16" fmla="*/ 3753394 h 4511040"/>
              <a:gd name="connsiteX17" fmla="*/ 1288868 w 3213462"/>
              <a:gd name="connsiteY17" fmla="*/ 4214948 h 451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13462" h="4511040">
                <a:moveTo>
                  <a:pt x="1288868" y="4214948"/>
                </a:moveTo>
                <a:lnTo>
                  <a:pt x="1767840" y="4511040"/>
                </a:lnTo>
                <a:lnTo>
                  <a:pt x="3030582" y="4023360"/>
                </a:lnTo>
                <a:lnTo>
                  <a:pt x="3213462" y="2882537"/>
                </a:lnTo>
                <a:lnTo>
                  <a:pt x="3065417" y="1602377"/>
                </a:lnTo>
                <a:lnTo>
                  <a:pt x="3048000" y="635726"/>
                </a:lnTo>
                <a:lnTo>
                  <a:pt x="3074125" y="0"/>
                </a:lnTo>
                <a:lnTo>
                  <a:pt x="2717074" y="60960"/>
                </a:lnTo>
                <a:lnTo>
                  <a:pt x="2351314" y="487680"/>
                </a:lnTo>
                <a:lnTo>
                  <a:pt x="2386148" y="1680754"/>
                </a:lnTo>
                <a:lnTo>
                  <a:pt x="1994262" y="2725783"/>
                </a:lnTo>
                <a:lnTo>
                  <a:pt x="940525" y="1785257"/>
                </a:lnTo>
                <a:lnTo>
                  <a:pt x="670560" y="801188"/>
                </a:lnTo>
                <a:lnTo>
                  <a:pt x="0" y="1071154"/>
                </a:lnTo>
                <a:lnTo>
                  <a:pt x="383177" y="2238103"/>
                </a:lnTo>
                <a:lnTo>
                  <a:pt x="1402080" y="3222171"/>
                </a:lnTo>
                <a:lnTo>
                  <a:pt x="1079862" y="3753394"/>
                </a:lnTo>
                <a:lnTo>
                  <a:pt x="1288868" y="4214948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05EACB84-B230-42FA-B128-C39744EBC40E}"/>
              </a:ext>
            </a:extLst>
          </p:cNvPr>
          <p:cNvSpPr/>
          <p:nvPr/>
        </p:nvSpPr>
        <p:spPr>
          <a:xfrm>
            <a:off x="4800600" y="247644"/>
            <a:ext cx="3181350" cy="2924181"/>
          </a:xfrm>
          <a:custGeom>
            <a:avLst/>
            <a:gdLst>
              <a:gd name="connsiteX0" fmla="*/ 0 w 3181350"/>
              <a:gd name="connsiteY0" fmla="*/ 2409831 h 2924181"/>
              <a:gd name="connsiteX1" fmla="*/ 1162050 w 3181350"/>
              <a:gd name="connsiteY1" fmla="*/ 2400306 h 2924181"/>
              <a:gd name="connsiteX2" fmla="*/ 1009650 w 3181350"/>
              <a:gd name="connsiteY2" fmla="*/ 1352556 h 2924181"/>
              <a:gd name="connsiteX3" fmla="*/ 1047750 w 3181350"/>
              <a:gd name="connsiteY3" fmla="*/ 590556 h 2924181"/>
              <a:gd name="connsiteX4" fmla="*/ 1666875 w 3181350"/>
              <a:gd name="connsiteY4" fmla="*/ 38106 h 2924181"/>
              <a:gd name="connsiteX5" fmla="*/ 1752600 w 3181350"/>
              <a:gd name="connsiteY5" fmla="*/ 6 h 2924181"/>
              <a:gd name="connsiteX6" fmla="*/ 2990850 w 3181350"/>
              <a:gd name="connsiteY6" fmla="*/ 123831 h 2924181"/>
              <a:gd name="connsiteX7" fmla="*/ 3181350 w 3181350"/>
              <a:gd name="connsiteY7" fmla="*/ 1104906 h 2924181"/>
              <a:gd name="connsiteX8" fmla="*/ 2809875 w 3181350"/>
              <a:gd name="connsiteY8" fmla="*/ 1847856 h 2924181"/>
              <a:gd name="connsiteX9" fmla="*/ 2895600 w 3181350"/>
              <a:gd name="connsiteY9" fmla="*/ 2286006 h 2924181"/>
              <a:gd name="connsiteX10" fmla="*/ 2762250 w 3181350"/>
              <a:gd name="connsiteY10" fmla="*/ 2581281 h 2924181"/>
              <a:gd name="connsiteX11" fmla="*/ 2409825 w 3181350"/>
              <a:gd name="connsiteY11" fmla="*/ 2495556 h 2924181"/>
              <a:gd name="connsiteX12" fmla="*/ 2419350 w 3181350"/>
              <a:gd name="connsiteY12" fmla="*/ 1828806 h 2924181"/>
              <a:gd name="connsiteX13" fmla="*/ 2447925 w 3181350"/>
              <a:gd name="connsiteY13" fmla="*/ 1752606 h 2924181"/>
              <a:gd name="connsiteX14" fmla="*/ 2667000 w 3181350"/>
              <a:gd name="connsiteY14" fmla="*/ 1257306 h 2924181"/>
              <a:gd name="connsiteX15" fmla="*/ 2857500 w 3181350"/>
              <a:gd name="connsiteY15" fmla="*/ 857256 h 2924181"/>
              <a:gd name="connsiteX16" fmla="*/ 2857500 w 3181350"/>
              <a:gd name="connsiteY16" fmla="*/ 771531 h 2924181"/>
              <a:gd name="connsiteX17" fmla="*/ 2552700 w 3181350"/>
              <a:gd name="connsiteY17" fmla="*/ 438156 h 2924181"/>
              <a:gd name="connsiteX18" fmla="*/ 2476500 w 3181350"/>
              <a:gd name="connsiteY18" fmla="*/ 390531 h 2924181"/>
              <a:gd name="connsiteX19" fmla="*/ 2438400 w 3181350"/>
              <a:gd name="connsiteY19" fmla="*/ 381006 h 2924181"/>
              <a:gd name="connsiteX20" fmla="*/ 1819275 w 3181350"/>
              <a:gd name="connsiteY20" fmla="*/ 400056 h 2924181"/>
              <a:gd name="connsiteX21" fmla="*/ 1457325 w 3181350"/>
              <a:gd name="connsiteY21" fmla="*/ 752481 h 2924181"/>
              <a:gd name="connsiteX22" fmla="*/ 1495425 w 3181350"/>
              <a:gd name="connsiteY22" fmla="*/ 1514481 h 2924181"/>
              <a:gd name="connsiteX23" fmla="*/ 1552575 w 3181350"/>
              <a:gd name="connsiteY23" fmla="*/ 2190756 h 2924181"/>
              <a:gd name="connsiteX24" fmla="*/ 1562100 w 3181350"/>
              <a:gd name="connsiteY24" fmla="*/ 2667006 h 2924181"/>
              <a:gd name="connsiteX25" fmla="*/ 981075 w 3181350"/>
              <a:gd name="connsiteY25" fmla="*/ 2924181 h 2924181"/>
              <a:gd name="connsiteX26" fmla="*/ 885825 w 3181350"/>
              <a:gd name="connsiteY26" fmla="*/ 2924181 h 2924181"/>
              <a:gd name="connsiteX27" fmla="*/ 219075 w 3181350"/>
              <a:gd name="connsiteY27" fmla="*/ 2895606 h 2924181"/>
              <a:gd name="connsiteX28" fmla="*/ 123825 w 3181350"/>
              <a:gd name="connsiteY28" fmla="*/ 2838456 h 2924181"/>
              <a:gd name="connsiteX29" fmla="*/ 0 w 3181350"/>
              <a:gd name="connsiteY29" fmla="*/ 2409831 h 292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81350" h="2924181">
                <a:moveTo>
                  <a:pt x="0" y="2409831"/>
                </a:moveTo>
                <a:lnTo>
                  <a:pt x="1162050" y="2400306"/>
                </a:lnTo>
                <a:lnTo>
                  <a:pt x="1009650" y="1352556"/>
                </a:lnTo>
                <a:lnTo>
                  <a:pt x="1047750" y="590556"/>
                </a:lnTo>
                <a:lnTo>
                  <a:pt x="1666875" y="38106"/>
                </a:lnTo>
                <a:cubicBezTo>
                  <a:pt x="1745915" y="-1414"/>
                  <a:pt x="1714677" y="6"/>
                  <a:pt x="1752600" y="6"/>
                </a:cubicBezTo>
                <a:lnTo>
                  <a:pt x="2990850" y="123831"/>
                </a:lnTo>
                <a:lnTo>
                  <a:pt x="3181350" y="1104906"/>
                </a:lnTo>
                <a:lnTo>
                  <a:pt x="2809875" y="1847856"/>
                </a:lnTo>
                <a:lnTo>
                  <a:pt x="2895600" y="2286006"/>
                </a:lnTo>
                <a:lnTo>
                  <a:pt x="2762250" y="2581281"/>
                </a:lnTo>
                <a:lnTo>
                  <a:pt x="2409825" y="2495556"/>
                </a:lnTo>
                <a:lnTo>
                  <a:pt x="2419350" y="1828806"/>
                </a:lnTo>
                <a:lnTo>
                  <a:pt x="2447925" y="1752606"/>
                </a:lnTo>
                <a:lnTo>
                  <a:pt x="2667000" y="1257306"/>
                </a:lnTo>
                <a:lnTo>
                  <a:pt x="2857500" y="857256"/>
                </a:lnTo>
                <a:lnTo>
                  <a:pt x="2857500" y="771531"/>
                </a:lnTo>
                <a:lnTo>
                  <a:pt x="2552700" y="438156"/>
                </a:lnTo>
                <a:cubicBezTo>
                  <a:pt x="2527300" y="422281"/>
                  <a:pt x="2503291" y="403926"/>
                  <a:pt x="2476500" y="390531"/>
                </a:cubicBezTo>
                <a:cubicBezTo>
                  <a:pt x="2464791" y="384677"/>
                  <a:pt x="2438400" y="381006"/>
                  <a:pt x="2438400" y="381006"/>
                </a:cubicBezTo>
                <a:lnTo>
                  <a:pt x="1819275" y="400056"/>
                </a:lnTo>
                <a:lnTo>
                  <a:pt x="1457325" y="752481"/>
                </a:lnTo>
                <a:lnTo>
                  <a:pt x="1495425" y="1514481"/>
                </a:lnTo>
                <a:lnTo>
                  <a:pt x="1552575" y="2190756"/>
                </a:lnTo>
                <a:lnTo>
                  <a:pt x="1562100" y="2667006"/>
                </a:lnTo>
                <a:lnTo>
                  <a:pt x="981075" y="2924181"/>
                </a:lnTo>
                <a:lnTo>
                  <a:pt x="885825" y="2924181"/>
                </a:lnTo>
                <a:lnTo>
                  <a:pt x="219075" y="2895606"/>
                </a:lnTo>
                <a:lnTo>
                  <a:pt x="123825" y="2838456"/>
                </a:lnTo>
                <a:lnTo>
                  <a:pt x="0" y="2409831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82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0CE652DC-2B24-4305-9E43-0A0550965E04}"/>
              </a:ext>
            </a:extLst>
          </p:cNvPr>
          <p:cNvSpPr/>
          <p:nvPr/>
        </p:nvSpPr>
        <p:spPr>
          <a:xfrm>
            <a:off x="8458200" y="-406400"/>
            <a:ext cx="5384837" cy="8128000"/>
          </a:xfrm>
          <a:custGeom>
            <a:avLst/>
            <a:gdLst>
              <a:gd name="connsiteX0" fmla="*/ 2933700 w 5384837"/>
              <a:gd name="connsiteY0" fmla="*/ 469900 h 8128000"/>
              <a:gd name="connsiteX1" fmla="*/ 1739900 w 5384837"/>
              <a:gd name="connsiteY1" fmla="*/ 1117600 h 8128000"/>
              <a:gd name="connsiteX2" fmla="*/ 1574800 w 5384837"/>
              <a:gd name="connsiteY2" fmla="*/ 1308100 h 8128000"/>
              <a:gd name="connsiteX3" fmla="*/ 1016000 w 5384837"/>
              <a:gd name="connsiteY3" fmla="*/ 2133600 h 8128000"/>
              <a:gd name="connsiteX4" fmla="*/ 1016000 w 5384837"/>
              <a:gd name="connsiteY4" fmla="*/ 2616200 h 8128000"/>
              <a:gd name="connsiteX5" fmla="*/ 850900 w 5384837"/>
              <a:gd name="connsiteY5" fmla="*/ 3136900 h 8128000"/>
              <a:gd name="connsiteX6" fmla="*/ 609600 w 5384837"/>
              <a:gd name="connsiteY6" fmla="*/ 3441700 h 8128000"/>
              <a:gd name="connsiteX7" fmla="*/ 596900 w 5384837"/>
              <a:gd name="connsiteY7" fmla="*/ 3467100 h 8128000"/>
              <a:gd name="connsiteX8" fmla="*/ 546100 w 5384837"/>
              <a:gd name="connsiteY8" fmla="*/ 3632200 h 8128000"/>
              <a:gd name="connsiteX9" fmla="*/ 558800 w 5384837"/>
              <a:gd name="connsiteY9" fmla="*/ 3886200 h 8128000"/>
              <a:gd name="connsiteX10" fmla="*/ 584200 w 5384837"/>
              <a:gd name="connsiteY10" fmla="*/ 4025900 h 8128000"/>
              <a:gd name="connsiteX11" fmla="*/ 596900 w 5384837"/>
              <a:gd name="connsiteY11" fmla="*/ 4076700 h 8128000"/>
              <a:gd name="connsiteX12" fmla="*/ 0 w 5384837"/>
              <a:gd name="connsiteY12" fmla="*/ 4711700 h 8128000"/>
              <a:gd name="connsiteX13" fmla="*/ 304800 w 5384837"/>
              <a:gd name="connsiteY13" fmla="*/ 5778500 h 8128000"/>
              <a:gd name="connsiteX14" fmla="*/ 342900 w 5384837"/>
              <a:gd name="connsiteY14" fmla="*/ 5905500 h 8128000"/>
              <a:gd name="connsiteX15" fmla="*/ 355600 w 5384837"/>
              <a:gd name="connsiteY15" fmla="*/ 6108700 h 8128000"/>
              <a:gd name="connsiteX16" fmla="*/ 139700 w 5384837"/>
              <a:gd name="connsiteY16" fmla="*/ 6616700 h 8128000"/>
              <a:gd name="connsiteX17" fmla="*/ 228600 w 5384837"/>
              <a:gd name="connsiteY17" fmla="*/ 6807200 h 8128000"/>
              <a:gd name="connsiteX18" fmla="*/ 368300 w 5384837"/>
              <a:gd name="connsiteY18" fmla="*/ 6896100 h 8128000"/>
              <a:gd name="connsiteX19" fmla="*/ 1727200 w 5384837"/>
              <a:gd name="connsiteY19" fmla="*/ 7797800 h 8128000"/>
              <a:gd name="connsiteX20" fmla="*/ 4419600 w 5384837"/>
              <a:gd name="connsiteY20" fmla="*/ 8128000 h 8128000"/>
              <a:gd name="connsiteX21" fmla="*/ 4495800 w 5384837"/>
              <a:gd name="connsiteY21" fmla="*/ 8026400 h 8128000"/>
              <a:gd name="connsiteX22" fmla="*/ 5308600 w 5384837"/>
              <a:gd name="connsiteY22" fmla="*/ 7162800 h 8128000"/>
              <a:gd name="connsiteX23" fmla="*/ 5359400 w 5384837"/>
              <a:gd name="connsiteY23" fmla="*/ 6959600 h 8128000"/>
              <a:gd name="connsiteX24" fmla="*/ 5384800 w 5384837"/>
              <a:gd name="connsiteY24" fmla="*/ 6007100 h 8128000"/>
              <a:gd name="connsiteX25" fmla="*/ 5372100 w 5384837"/>
              <a:gd name="connsiteY25" fmla="*/ 3810000 h 8128000"/>
              <a:gd name="connsiteX26" fmla="*/ 5245100 w 5384837"/>
              <a:gd name="connsiteY26" fmla="*/ 3429000 h 8128000"/>
              <a:gd name="connsiteX27" fmla="*/ 5156200 w 5384837"/>
              <a:gd name="connsiteY27" fmla="*/ 3225800 h 8128000"/>
              <a:gd name="connsiteX28" fmla="*/ 4445000 w 5384837"/>
              <a:gd name="connsiteY28" fmla="*/ 0 h 8128000"/>
              <a:gd name="connsiteX29" fmla="*/ 2933700 w 5384837"/>
              <a:gd name="connsiteY29" fmla="*/ 469900 h 81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84837" h="8128000">
                <a:moveTo>
                  <a:pt x="2933700" y="469900"/>
                </a:moveTo>
                <a:lnTo>
                  <a:pt x="1739900" y="1117600"/>
                </a:lnTo>
                <a:lnTo>
                  <a:pt x="1574800" y="1308100"/>
                </a:lnTo>
                <a:lnTo>
                  <a:pt x="1016000" y="2133600"/>
                </a:lnTo>
                <a:lnTo>
                  <a:pt x="1016000" y="2616200"/>
                </a:lnTo>
                <a:lnTo>
                  <a:pt x="850900" y="3136900"/>
                </a:lnTo>
                <a:cubicBezTo>
                  <a:pt x="726817" y="3285800"/>
                  <a:pt x="688966" y="3314715"/>
                  <a:pt x="609600" y="3441700"/>
                </a:cubicBezTo>
                <a:cubicBezTo>
                  <a:pt x="604583" y="3449727"/>
                  <a:pt x="601133" y="3458633"/>
                  <a:pt x="596900" y="3467100"/>
                </a:cubicBezTo>
                <a:lnTo>
                  <a:pt x="546100" y="3632200"/>
                </a:lnTo>
                <a:cubicBezTo>
                  <a:pt x="550333" y="3716867"/>
                  <a:pt x="550634" y="3801822"/>
                  <a:pt x="558800" y="3886200"/>
                </a:cubicBezTo>
                <a:cubicBezTo>
                  <a:pt x="563359" y="3933310"/>
                  <a:pt x="574918" y="3979489"/>
                  <a:pt x="584200" y="4025900"/>
                </a:cubicBezTo>
                <a:cubicBezTo>
                  <a:pt x="587623" y="4043016"/>
                  <a:pt x="596900" y="4076700"/>
                  <a:pt x="596900" y="4076700"/>
                </a:cubicBezTo>
                <a:lnTo>
                  <a:pt x="0" y="4711700"/>
                </a:lnTo>
                <a:lnTo>
                  <a:pt x="304800" y="5778500"/>
                </a:lnTo>
                <a:cubicBezTo>
                  <a:pt x="317500" y="5820833"/>
                  <a:pt x="333312" y="5862355"/>
                  <a:pt x="342900" y="5905500"/>
                </a:cubicBezTo>
                <a:cubicBezTo>
                  <a:pt x="359801" y="5981553"/>
                  <a:pt x="355600" y="6031665"/>
                  <a:pt x="355600" y="6108700"/>
                </a:cubicBezTo>
                <a:lnTo>
                  <a:pt x="139700" y="6616700"/>
                </a:lnTo>
                <a:cubicBezTo>
                  <a:pt x="153466" y="6654557"/>
                  <a:pt x="179680" y="6768763"/>
                  <a:pt x="228600" y="6807200"/>
                </a:cubicBezTo>
                <a:cubicBezTo>
                  <a:pt x="272002" y="6841301"/>
                  <a:pt x="368300" y="6896100"/>
                  <a:pt x="368300" y="6896100"/>
                </a:cubicBezTo>
                <a:lnTo>
                  <a:pt x="1727200" y="7797800"/>
                </a:lnTo>
                <a:lnTo>
                  <a:pt x="4419600" y="8128000"/>
                </a:lnTo>
                <a:lnTo>
                  <a:pt x="4495800" y="8026400"/>
                </a:lnTo>
                <a:lnTo>
                  <a:pt x="5308600" y="7162800"/>
                </a:lnTo>
                <a:cubicBezTo>
                  <a:pt x="5325533" y="7095067"/>
                  <a:pt x="5353905" y="7029201"/>
                  <a:pt x="5359400" y="6959600"/>
                </a:cubicBezTo>
                <a:cubicBezTo>
                  <a:pt x="5386915" y="6611070"/>
                  <a:pt x="5384800" y="6332573"/>
                  <a:pt x="5384800" y="6007100"/>
                </a:cubicBezTo>
                <a:cubicBezTo>
                  <a:pt x="5380567" y="5274733"/>
                  <a:pt x="5376333" y="4542367"/>
                  <a:pt x="5372100" y="3810000"/>
                </a:cubicBezTo>
                <a:cubicBezTo>
                  <a:pt x="5329767" y="3683000"/>
                  <a:pt x="5292410" y="3554231"/>
                  <a:pt x="5245100" y="3429000"/>
                </a:cubicBezTo>
                <a:cubicBezTo>
                  <a:pt x="5154410" y="3188938"/>
                  <a:pt x="5156200" y="3311337"/>
                  <a:pt x="5156200" y="3225800"/>
                </a:cubicBezTo>
                <a:lnTo>
                  <a:pt x="4445000" y="0"/>
                </a:lnTo>
                <a:lnTo>
                  <a:pt x="2933700" y="4699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tuch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960AD67-DDB9-4A43-8507-E23DD376C03D}"/>
              </a:ext>
            </a:extLst>
          </p:cNvPr>
          <p:cNvSpPr/>
          <p:nvPr/>
        </p:nvSpPr>
        <p:spPr>
          <a:xfrm>
            <a:off x="9575800" y="5499100"/>
            <a:ext cx="2616200" cy="1143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schatulle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97CF8C1-AED5-492C-8B73-05298BE450B5}"/>
              </a:ext>
            </a:extLst>
          </p:cNvPr>
          <p:cNvSpPr txBox="1"/>
          <p:nvPr/>
        </p:nvSpPr>
        <p:spPr>
          <a:xfrm>
            <a:off x="3111500" y="156210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tisch</a:t>
            </a:r>
          </a:p>
        </p:txBody>
      </p:sp>
    </p:spTree>
    <p:extLst>
      <p:ext uri="{BB962C8B-B14F-4D97-AF65-F5344CB8AC3E}">
        <p14:creationId xmlns:p14="http://schemas.microsoft.com/office/powerpoint/2010/main" val="637075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8A729E0-DCBD-4730-B2BD-DEBA563A3B02}"/>
              </a:ext>
            </a:extLst>
          </p:cNvPr>
          <p:cNvGrpSpPr/>
          <p:nvPr/>
        </p:nvGrpSpPr>
        <p:grpSpPr>
          <a:xfrm rot="5400000">
            <a:off x="5584045" y="3631420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0598C3B2-5361-4490-B2C8-C2FCD6B3D852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2" name="Gleichschenkliges Dreieck 11">
                <a:extLst>
                  <a:ext uri="{FF2B5EF4-FFF2-40B4-BE49-F238E27FC236}">
                    <a16:creationId xmlns:a16="http://schemas.microsoft.com/office/drawing/2014/main" id="{FFAAFBD7-C3EF-47F1-BDEF-DD2848662E86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" name="Gleichschenkliges Dreieck 12">
                <a:extLst>
                  <a:ext uri="{FF2B5EF4-FFF2-40B4-BE49-F238E27FC236}">
                    <a16:creationId xmlns:a16="http://schemas.microsoft.com/office/drawing/2014/main" id="{DFBCE766-7DEA-4037-9DD8-03353EF0177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Gleichschenkliges Dreieck 13">
                <a:extLst>
                  <a:ext uri="{FF2B5EF4-FFF2-40B4-BE49-F238E27FC236}">
                    <a16:creationId xmlns:a16="http://schemas.microsoft.com/office/drawing/2014/main" id="{DD2B1585-95F1-4B31-9A8B-0565088FEF9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Gleichschenkliges Dreieck 26">
                <a:extLst>
                  <a:ext uri="{FF2B5EF4-FFF2-40B4-BE49-F238E27FC236}">
                    <a16:creationId xmlns:a16="http://schemas.microsoft.com/office/drawing/2014/main" id="{0416479E-E7BB-4D5A-9E33-CD8843CE0E2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" name="Gleichschenkliges Dreieck 26">
                <a:extLst>
                  <a:ext uri="{FF2B5EF4-FFF2-40B4-BE49-F238E27FC236}">
                    <a16:creationId xmlns:a16="http://schemas.microsoft.com/office/drawing/2014/main" id="{B2870CCF-C667-431E-BBF2-8AB9DA97786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2B079DF-FCAD-4743-80B8-5A9142A006A6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7" name="Gleichschenkliges Dreieck 6">
                <a:extLst>
                  <a:ext uri="{FF2B5EF4-FFF2-40B4-BE49-F238E27FC236}">
                    <a16:creationId xmlns:a16="http://schemas.microsoft.com/office/drawing/2014/main" id="{DA4C5BB8-28CD-434A-91AB-8E9898DCEA5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Gleichschenkliges Dreieck 7">
                <a:extLst>
                  <a:ext uri="{FF2B5EF4-FFF2-40B4-BE49-F238E27FC236}">
                    <a16:creationId xmlns:a16="http://schemas.microsoft.com/office/drawing/2014/main" id="{4C37A4D0-6AF1-4CB0-BC3C-01D43D72FB4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Gleichschenkliges Dreieck 8">
                <a:extLst>
                  <a:ext uri="{FF2B5EF4-FFF2-40B4-BE49-F238E27FC236}">
                    <a16:creationId xmlns:a16="http://schemas.microsoft.com/office/drawing/2014/main" id="{08EA3128-2231-4469-8C21-267B039ACDC9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Gleichschenkliges Dreieck 26">
                <a:extLst>
                  <a:ext uri="{FF2B5EF4-FFF2-40B4-BE49-F238E27FC236}">
                    <a16:creationId xmlns:a16="http://schemas.microsoft.com/office/drawing/2014/main" id="{CE37F5DF-A2D3-47CB-8416-D5FC18955E4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" name="Gleichschenkliges Dreieck 26">
                <a:extLst>
                  <a:ext uri="{FF2B5EF4-FFF2-40B4-BE49-F238E27FC236}">
                    <a16:creationId xmlns:a16="http://schemas.microsoft.com/office/drawing/2014/main" id="{159D8F62-A007-4B8A-8E22-8AF8D29F7387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" name="Kreis: nicht ausgefüllt 4">
              <a:extLst>
                <a:ext uri="{FF2B5EF4-FFF2-40B4-BE49-F238E27FC236}">
                  <a16:creationId xmlns:a16="http://schemas.microsoft.com/office/drawing/2014/main" id="{B79D5E8F-9430-45FA-A10D-626EE5126D0E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Kreis: nicht ausgefüllt 5">
              <a:extLst>
                <a:ext uri="{FF2B5EF4-FFF2-40B4-BE49-F238E27FC236}">
                  <a16:creationId xmlns:a16="http://schemas.microsoft.com/office/drawing/2014/main" id="{F0841292-D586-4AF2-A12A-A7750B20C30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F83E911-B9D9-4A1C-B35A-D1EEDF636897}"/>
              </a:ext>
            </a:extLst>
          </p:cNvPr>
          <p:cNvGrpSpPr/>
          <p:nvPr/>
        </p:nvGrpSpPr>
        <p:grpSpPr>
          <a:xfrm>
            <a:off x="4597488" y="3885328"/>
            <a:ext cx="6585534" cy="1892774"/>
            <a:chOff x="1738190" y="2456967"/>
            <a:chExt cx="6585534" cy="189277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19762FA-BE1D-4FD1-BC23-6C657E65A530}"/>
                </a:ext>
              </a:extLst>
            </p:cNvPr>
            <p:cNvSpPr/>
            <p:nvPr/>
          </p:nvSpPr>
          <p:spPr>
            <a:xfrm rot="16200000">
              <a:off x="4913472" y="843642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Picture 2" descr="Bildergebnis fÃ¼r holzmaserung">
              <a:extLst>
                <a:ext uri="{FF2B5EF4-FFF2-40B4-BE49-F238E27FC236}">
                  <a16:creationId xmlns:a16="http://schemas.microsoft.com/office/drawing/2014/main" id="{B6D9998C-7134-4204-9B9A-BA303B6782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1767120" y="3989995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8CC371-F49E-42C1-BABE-1DFF713B99AB}"/>
                </a:ext>
              </a:extLst>
            </p:cNvPr>
            <p:cNvSpPr/>
            <p:nvPr/>
          </p:nvSpPr>
          <p:spPr>
            <a:xfrm>
              <a:off x="7978717" y="2456967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Picture 2" descr="Bildergebnis fÃ¼r holzmaserung">
              <a:extLst>
                <a:ext uri="{FF2B5EF4-FFF2-40B4-BE49-F238E27FC236}">
                  <a16:creationId xmlns:a16="http://schemas.microsoft.com/office/drawing/2014/main" id="{8E2467FF-ABFE-4DD2-BF9E-98771A11F9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7155771" y="3276505"/>
              <a:ext cx="1872658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hteck 69">
              <a:extLst>
                <a:ext uri="{FF2B5EF4-FFF2-40B4-BE49-F238E27FC236}">
                  <a16:creationId xmlns:a16="http://schemas.microsoft.com/office/drawing/2014/main" id="{B5913011-AB97-4DA3-92D7-C5771145E50D}"/>
                </a:ext>
              </a:extLst>
            </p:cNvPr>
            <p:cNvSpPr/>
            <p:nvPr/>
          </p:nvSpPr>
          <p:spPr>
            <a:xfrm rot="13764079">
              <a:off x="8014338" y="3826823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69">
              <a:extLst>
                <a:ext uri="{FF2B5EF4-FFF2-40B4-BE49-F238E27FC236}">
                  <a16:creationId xmlns:a16="http://schemas.microsoft.com/office/drawing/2014/main" id="{E4476D6D-97B0-4B32-ABE1-E88D38776044}"/>
                </a:ext>
              </a:extLst>
            </p:cNvPr>
            <p:cNvSpPr/>
            <p:nvPr/>
          </p:nvSpPr>
          <p:spPr>
            <a:xfrm rot="18635921" flipH="1">
              <a:off x="8047769" y="3865534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196AFC74-7ED2-44A2-87D4-F1BEA33FA7A0}"/>
                </a:ext>
              </a:extLst>
            </p:cNvPr>
            <p:cNvSpPr/>
            <p:nvPr/>
          </p:nvSpPr>
          <p:spPr>
            <a:xfrm rot="16200000" flipH="1" flipV="1">
              <a:off x="4931803" y="-534980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Picture 2" descr="Bildergebnis fÃ¼r holzmaserung">
              <a:extLst>
                <a:ext uri="{FF2B5EF4-FFF2-40B4-BE49-F238E27FC236}">
                  <a16:creationId xmlns:a16="http://schemas.microsoft.com/office/drawing/2014/main" id="{89EC3BB5-C3B4-4F34-80C9-05C9ACF889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1775715" y="2635505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F521F4A-A625-4CDD-A5EF-939C7A7310E8}"/>
                </a:ext>
              </a:extLst>
            </p:cNvPr>
            <p:cNvSpPr/>
            <p:nvPr/>
          </p:nvSpPr>
          <p:spPr>
            <a:xfrm flipH="1" flipV="1">
              <a:off x="1854766" y="2489915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Picture 2" descr="Bildergebnis fÃ¼r holzmaserung">
              <a:extLst>
                <a:ext uri="{FF2B5EF4-FFF2-40B4-BE49-F238E27FC236}">
                  <a16:creationId xmlns:a16="http://schemas.microsoft.com/office/drawing/2014/main" id="{CD9298AF-1A64-459B-AC20-F620CCAA3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1094079" y="3266365"/>
              <a:ext cx="1748120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hteck 69">
              <a:extLst>
                <a:ext uri="{FF2B5EF4-FFF2-40B4-BE49-F238E27FC236}">
                  <a16:creationId xmlns:a16="http://schemas.microsoft.com/office/drawing/2014/main" id="{6EE326FF-12C6-408D-9E47-99730DBAD359}"/>
                </a:ext>
              </a:extLst>
            </p:cNvPr>
            <p:cNvSpPr/>
            <p:nvPr/>
          </p:nvSpPr>
          <p:spPr>
            <a:xfrm rot="13764079" flipH="1" flipV="1">
              <a:off x="1950016" y="2550770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Rechteck 69">
              <a:extLst>
                <a:ext uri="{FF2B5EF4-FFF2-40B4-BE49-F238E27FC236}">
                  <a16:creationId xmlns:a16="http://schemas.microsoft.com/office/drawing/2014/main" id="{0B93DE71-9616-49B6-8161-8562F354F2CE}"/>
                </a:ext>
              </a:extLst>
            </p:cNvPr>
            <p:cNvSpPr/>
            <p:nvPr/>
          </p:nvSpPr>
          <p:spPr>
            <a:xfrm rot="18635921" flipV="1">
              <a:off x="1943341" y="2516888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80166C44-83E8-4E6A-82FA-E76CFA54C06F}"/>
                </a:ext>
              </a:extLst>
            </p:cNvPr>
            <p:cNvGrpSpPr/>
            <p:nvPr/>
          </p:nvGrpSpPr>
          <p:grpSpPr>
            <a:xfrm rot="5400000">
              <a:off x="5215103" y="2649055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43" name="Gleichschenkliges Dreieck 42">
                <a:extLst>
                  <a:ext uri="{FF2B5EF4-FFF2-40B4-BE49-F238E27FC236}">
                    <a16:creationId xmlns:a16="http://schemas.microsoft.com/office/drawing/2014/main" id="{94CB0771-155E-4C06-B9D9-0C15C87D5EDF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4" name="Gleichschenkliges Dreieck 43">
                <a:extLst>
                  <a:ext uri="{FF2B5EF4-FFF2-40B4-BE49-F238E27FC236}">
                    <a16:creationId xmlns:a16="http://schemas.microsoft.com/office/drawing/2014/main" id="{F5D19077-9FAE-44C3-A639-B05317ABB17B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Gleichschenkliges Dreieck 44">
                <a:extLst>
                  <a:ext uri="{FF2B5EF4-FFF2-40B4-BE49-F238E27FC236}">
                    <a16:creationId xmlns:a16="http://schemas.microsoft.com/office/drawing/2014/main" id="{0CCA70AF-41C0-4024-8789-CC19087E134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Gleichschenkliges Dreieck 26">
                <a:extLst>
                  <a:ext uri="{FF2B5EF4-FFF2-40B4-BE49-F238E27FC236}">
                    <a16:creationId xmlns:a16="http://schemas.microsoft.com/office/drawing/2014/main" id="{75BB3112-753B-4FC6-806C-2DB53E18AB7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7" name="Gleichschenkliges Dreieck 26">
                <a:extLst>
                  <a:ext uri="{FF2B5EF4-FFF2-40B4-BE49-F238E27FC236}">
                    <a16:creationId xmlns:a16="http://schemas.microsoft.com/office/drawing/2014/main" id="{2D72B1CB-644D-4D3F-92D0-F814E0AE471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A47E659-1250-42EC-942A-1BBC2583E6A7}"/>
                </a:ext>
              </a:extLst>
            </p:cNvPr>
            <p:cNvGrpSpPr/>
            <p:nvPr/>
          </p:nvGrpSpPr>
          <p:grpSpPr>
            <a:xfrm rot="5400000" flipV="1">
              <a:off x="4969292" y="2651808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38" name="Gleichschenkliges Dreieck 37">
                <a:extLst>
                  <a:ext uri="{FF2B5EF4-FFF2-40B4-BE49-F238E27FC236}">
                    <a16:creationId xmlns:a16="http://schemas.microsoft.com/office/drawing/2014/main" id="{B5C17C7D-9F6B-4124-AF15-9DF937C2434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Gleichschenkliges Dreieck 38">
                <a:extLst>
                  <a:ext uri="{FF2B5EF4-FFF2-40B4-BE49-F238E27FC236}">
                    <a16:creationId xmlns:a16="http://schemas.microsoft.com/office/drawing/2014/main" id="{7EC46078-0F92-4144-A665-3D94FDB99004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Gleichschenkliges Dreieck 39">
                <a:extLst>
                  <a:ext uri="{FF2B5EF4-FFF2-40B4-BE49-F238E27FC236}">
                    <a16:creationId xmlns:a16="http://schemas.microsoft.com/office/drawing/2014/main" id="{5B146518-6186-4995-82CF-EE005D1EB84F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Gleichschenkliges Dreieck 26">
                <a:extLst>
                  <a:ext uri="{FF2B5EF4-FFF2-40B4-BE49-F238E27FC236}">
                    <a16:creationId xmlns:a16="http://schemas.microsoft.com/office/drawing/2014/main" id="{58FF8B42-033F-427E-AAC5-A52DD44968CC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Gleichschenkliges Dreieck 26">
                <a:extLst>
                  <a:ext uri="{FF2B5EF4-FFF2-40B4-BE49-F238E27FC236}">
                    <a16:creationId xmlns:a16="http://schemas.microsoft.com/office/drawing/2014/main" id="{35F56929-0F89-44EB-B9E4-1083E43C94C4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2" name="Kreis: nicht ausgefüllt 31">
              <a:extLst>
                <a:ext uri="{FF2B5EF4-FFF2-40B4-BE49-F238E27FC236}">
                  <a16:creationId xmlns:a16="http://schemas.microsoft.com/office/drawing/2014/main" id="{F5CC29F7-6D06-4212-9D6F-4F38BB4B9A4C}"/>
                </a:ext>
              </a:extLst>
            </p:cNvPr>
            <p:cNvSpPr/>
            <p:nvPr/>
          </p:nvSpPr>
          <p:spPr>
            <a:xfrm rot="5400000">
              <a:off x="5124342" y="2648048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3" name="Kreis: nicht ausgefüllt 32">
              <a:extLst>
                <a:ext uri="{FF2B5EF4-FFF2-40B4-BE49-F238E27FC236}">
                  <a16:creationId xmlns:a16="http://schemas.microsoft.com/office/drawing/2014/main" id="{BD96FBB1-05E7-4AA4-9883-55192FBAD88F}"/>
                </a:ext>
              </a:extLst>
            </p:cNvPr>
            <p:cNvSpPr/>
            <p:nvPr/>
          </p:nvSpPr>
          <p:spPr>
            <a:xfrm rot="5400000">
              <a:off x="5139481" y="2662131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Rechteck 69">
              <a:extLst>
                <a:ext uri="{FF2B5EF4-FFF2-40B4-BE49-F238E27FC236}">
                  <a16:creationId xmlns:a16="http://schemas.microsoft.com/office/drawing/2014/main" id="{065C8149-FA38-454D-AA06-D6733562AB94}"/>
                </a:ext>
              </a:extLst>
            </p:cNvPr>
            <p:cNvSpPr/>
            <p:nvPr/>
          </p:nvSpPr>
          <p:spPr>
            <a:xfrm rot="13764079">
              <a:off x="8038111" y="2498530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Rechteck 69">
              <a:extLst>
                <a:ext uri="{FF2B5EF4-FFF2-40B4-BE49-F238E27FC236}">
                  <a16:creationId xmlns:a16="http://schemas.microsoft.com/office/drawing/2014/main" id="{CD296464-D42D-4DCB-A51F-70D419B17F2C}"/>
                </a:ext>
              </a:extLst>
            </p:cNvPr>
            <p:cNvSpPr/>
            <p:nvPr/>
          </p:nvSpPr>
          <p:spPr>
            <a:xfrm rot="18635921" flipH="1">
              <a:off x="8046176" y="2499155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 69">
              <a:extLst>
                <a:ext uri="{FF2B5EF4-FFF2-40B4-BE49-F238E27FC236}">
                  <a16:creationId xmlns:a16="http://schemas.microsoft.com/office/drawing/2014/main" id="{16FC8ECB-D61A-409C-8955-43A247D9961E}"/>
                </a:ext>
              </a:extLst>
            </p:cNvPr>
            <p:cNvSpPr/>
            <p:nvPr/>
          </p:nvSpPr>
          <p:spPr>
            <a:xfrm rot="13764079">
              <a:off x="1920267" y="3871791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echteck 69">
              <a:extLst>
                <a:ext uri="{FF2B5EF4-FFF2-40B4-BE49-F238E27FC236}">
                  <a16:creationId xmlns:a16="http://schemas.microsoft.com/office/drawing/2014/main" id="{95015CF2-39DB-46E6-B191-C2017F586D73}"/>
                </a:ext>
              </a:extLst>
            </p:cNvPr>
            <p:cNvSpPr/>
            <p:nvPr/>
          </p:nvSpPr>
          <p:spPr>
            <a:xfrm rot="18635921" flipH="1">
              <a:off x="1937145" y="3883040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380B3B0-649B-4EEA-8A9F-0C98B5A3B111}"/>
              </a:ext>
            </a:extLst>
          </p:cNvPr>
          <p:cNvGrpSpPr/>
          <p:nvPr/>
        </p:nvGrpSpPr>
        <p:grpSpPr>
          <a:xfrm>
            <a:off x="4667522" y="1325483"/>
            <a:ext cx="2724973" cy="1351311"/>
            <a:chOff x="8934722" y="2370511"/>
            <a:chExt cx="2724973" cy="1351311"/>
          </a:xfrm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55CEEB3-3E9D-4378-9BFA-340EF46D3A76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11FA4105-026C-4FB1-B544-E9A43448EDEC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52" name="Gleichschenkliges Dreieck 51">
                <a:extLst>
                  <a:ext uri="{FF2B5EF4-FFF2-40B4-BE49-F238E27FC236}">
                    <a16:creationId xmlns:a16="http://schemas.microsoft.com/office/drawing/2014/main" id="{EA7B88A5-4A09-4ADA-9D8C-169325623FCE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Gleichschenkliges Dreieck 52">
                <a:extLst>
                  <a:ext uri="{FF2B5EF4-FFF2-40B4-BE49-F238E27FC236}">
                    <a16:creationId xmlns:a16="http://schemas.microsoft.com/office/drawing/2014/main" id="{52CAED57-47FB-4AE0-86AA-68E83F5EA6BA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Gleichschenkliges Dreieck 147">
                <a:extLst>
                  <a:ext uri="{FF2B5EF4-FFF2-40B4-BE49-F238E27FC236}">
                    <a16:creationId xmlns:a16="http://schemas.microsoft.com/office/drawing/2014/main" id="{313BE8BD-66CE-428B-91D5-3B18BAF80801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Gleichschenkliges Dreieck 147">
                <a:extLst>
                  <a:ext uri="{FF2B5EF4-FFF2-40B4-BE49-F238E27FC236}">
                    <a16:creationId xmlns:a16="http://schemas.microsoft.com/office/drawing/2014/main" id="{85131EFC-AEED-410B-BD16-9099CCDE9D78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Gleichschenkliges Dreieck 147">
                <a:extLst>
                  <a:ext uri="{FF2B5EF4-FFF2-40B4-BE49-F238E27FC236}">
                    <a16:creationId xmlns:a16="http://schemas.microsoft.com/office/drawing/2014/main" id="{EC25E175-1B53-4532-9E65-5B6C3B91D270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Gleichschenkliges Dreieck 147">
                <a:extLst>
                  <a:ext uri="{FF2B5EF4-FFF2-40B4-BE49-F238E27FC236}">
                    <a16:creationId xmlns:a16="http://schemas.microsoft.com/office/drawing/2014/main" id="{89DFE6C8-160D-45AB-AEEF-9A2474F5B73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4E8D6577-950B-4101-8940-04CD561C844D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8AC06BF1-2E76-4EA3-B5B7-36B74360B4B6}"/>
              </a:ext>
            </a:extLst>
          </p:cNvPr>
          <p:cNvGrpSpPr/>
          <p:nvPr/>
        </p:nvGrpSpPr>
        <p:grpSpPr>
          <a:xfrm>
            <a:off x="187543" y="2801964"/>
            <a:ext cx="1716567" cy="700398"/>
            <a:chOff x="-270" y="2754093"/>
            <a:chExt cx="1716567" cy="700398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E667471D-0C96-4297-87BA-16CC06AEDD6F}"/>
                </a:ext>
              </a:extLst>
            </p:cNvPr>
            <p:cNvGrpSpPr/>
            <p:nvPr/>
          </p:nvGrpSpPr>
          <p:grpSpPr>
            <a:xfrm rot="5400000">
              <a:off x="372222" y="2843953"/>
              <a:ext cx="234517" cy="978964"/>
              <a:chOff x="10834139" y="3885328"/>
              <a:chExt cx="234517" cy="1892774"/>
            </a:xfrm>
          </p:grpSpPr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D78CC371-F49E-42C1-BABE-1DFF713B99AB}"/>
                  </a:ext>
                </a:extLst>
              </p:cNvPr>
              <p:cNvSpPr/>
              <p:nvPr/>
            </p:nvSpPr>
            <p:spPr>
              <a:xfrm>
                <a:off x="10838015" y="3885328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pic>
            <p:nvPicPr>
              <p:cNvPr id="72" name="Picture 2" descr="Bildergebnis fÃ¼r holzmaserung">
                <a:extLst>
                  <a:ext uri="{FF2B5EF4-FFF2-40B4-BE49-F238E27FC236}">
                    <a16:creationId xmlns:a16="http://schemas.microsoft.com/office/drawing/2014/main" id="{8E2467FF-ABFE-4DD2-BF9E-98771A11F9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0015069" y="4704866"/>
                <a:ext cx="1872658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EF521F4A-A625-4CDD-A5EF-939C7A7310E8}"/>
                </a:ext>
              </a:extLst>
            </p:cNvPr>
            <p:cNvSpPr/>
            <p:nvPr/>
          </p:nvSpPr>
          <p:spPr>
            <a:xfrm rot="16200000" flipH="1" flipV="1">
              <a:off x="390083" y="2375105"/>
              <a:ext cx="226503" cy="1007209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61" name="Picture 2" descr="Bildergebnis fÃ¼r holzmaserung">
              <a:extLst>
                <a:ext uri="{FF2B5EF4-FFF2-40B4-BE49-F238E27FC236}">
                  <a16:creationId xmlns:a16="http://schemas.microsoft.com/office/drawing/2014/main" id="{CD9298AF-1A64-459B-AC20-F620CCAA3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0813946" flipH="1" flipV="1">
              <a:off x="203" y="2754093"/>
              <a:ext cx="978287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65B9FBC4-27BB-4FEB-98E4-A032DEB9E879}"/>
                </a:ext>
              </a:extLst>
            </p:cNvPr>
            <p:cNvGrpSpPr/>
            <p:nvPr/>
          </p:nvGrpSpPr>
          <p:grpSpPr>
            <a:xfrm>
              <a:off x="-154" y="2920584"/>
              <a:ext cx="1716451" cy="242113"/>
              <a:chOff x="4632960" y="4051522"/>
              <a:chExt cx="6544838" cy="226503"/>
            </a:xfrm>
          </p:grpSpPr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196AFC74-7ED2-44A2-87D4-F1BEA33FA7A0}"/>
                  </a:ext>
                </a:extLst>
              </p:cNvPr>
              <p:cNvSpPr/>
              <p:nvPr/>
            </p:nvSpPr>
            <p:spPr>
              <a:xfrm rot="16200000" flipH="1" flipV="1">
                <a:off x="7791101" y="893381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pic>
            <p:nvPicPr>
              <p:cNvPr id="70" name="Picture 2" descr="Bildergebnis fÃ¼r holzmaserung">
                <a:extLst>
                  <a:ext uri="{FF2B5EF4-FFF2-40B4-BE49-F238E27FC236}">
                    <a16:creationId xmlns:a16="http://schemas.microsoft.com/office/drawing/2014/main" id="{89EC3BB5-C3B4-4F34-80C9-05C9ACF889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4635013" y="4063866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465D02E-97B0-4432-B004-F180F8B663C5}"/>
                </a:ext>
              </a:extLst>
            </p:cNvPr>
            <p:cNvGrpSpPr/>
            <p:nvPr/>
          </p:nvGrpSpPr>
          <p:grpSpPr>
            <a:xfrm rot="5400000">
              <a:off x="534146" y="2543804"/>
              <a:ext cx="234517" cy="1302816"/>
              <a:chOff x="10834139" y="3885328"/>
              <a:chExt cx="234517" cy="1892774"/>
            </a:xfrm>
          </p:grpSpPr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43B0225F-D741-4AC8-BD1D-0B3729A7C38B}"/>
                  </a:ext>
                </a:extLst>
              </p:cNvPr>
              <p:cNvSpPr/>
              <p:nvPr/>
            </p:nvSpPr>
            <p:spPr>
              <a:xfrm>
                <a:off x="10838015" y="3885328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pic>
            <p:nvPicPr>
              <p:cNvPr id="68" name="Picture 2" descr="Bildergebnis fÃ¼r holzmaserung">
                <a:extLst>
                  <a:ext uri="{FF2B5EF4-FFF2-40B4-BE49-F238E27FC236}">
                    <a16:creationId xmlns:a16="http://schemas.microsoft.com/office/drawing/2014/main" id="{2AEFD0D9-139E-491E-AB9F-44167E347C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0015069" y="4704866"/>
                <a:ext cx="1872658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4" name="Kreis: nicht ausgefüllt 63">
              <a:extLst>
                <a:ext uri="{FF2B5EF4-FFF2-40B4-BE49-F238E27FC236}">
                  <a16:creationId xmlns:a16="http://schemas.microsoft.com/office/drawing/2014/main" id="{A5E5B083-EDD7-483D-815D-45B57178DB1B}"/>
                </a:ext>
              </a:extLst>
            </p:cNvPr>
            <p:cNvSpPr/>
            <p:nvPr/>
          </p:nvSpPr>
          <p:spPr>
            <a:xfrm>
              <a:off x="112188" y="2768691"/>
              <a:ext cx="685800" cy="685800"/>
            </a:xfrm>
            <a:prstGeom prst="donu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18EC50D-1EA1-47A1-BAE7-BC3DC820CA2A}"/>
                </a:ext>
              </a:extLst>
            </p:cNvPr>
            <p:cNvSpPr/>
            <p:nvPr/>
          </p:nvSpPr>
          <p:spPr>
            <a:xfrm>
              <a:off x="158989" y="2815492"/>
              <a:ext cx="592198" cy="592198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B617F78F-5E97-4B02-9FA7-B2F1E1DFC540}"/>
                </a:ext>
              </a:extLst>
            </p:cNvPr>
            <p:cNvSpPr/>
            <p:nvPr/>
          </p:nvSpPr>
          <p:spPr>
            <a:xfrm>
              <a:off x="224587" y="3132140"/>
              <a:ext cx="230501" cy="23050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FFFFF">
                    <a:alpha val="0"/>
                  </a:srgbClr>
                </a:gs>
                <a:gs pos="51000">
                  <a:schemeClr val="bg1"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92566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2480C01-CDF9-4BDF-B9BE-54BE7A892784}"/>
              </a:ext>
            </a:extLst>
          </p:cNvPr>
          <p:cNvSpPr txBox="1"/>
          <p:nvPr/>
        </p:nvSpPr>
        <p:spPr>
          <a:xfrm>
            <a:off x="2276213" y="271575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8A8C504-C06F-4EE3-BDAE-E6980037BC51}"/>
              </a:ext>
            </a:extLst>
          </p:cNvPr>
          <p:cNvSpPr txBox="1"/>
          <p:nvPr/>
        </p:nvSpPr>
        <p:spPr>
          <a:xfrm>
            <a:off x="2276213" y="1774603"/>
            <a:ext cx="763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4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IP: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FE489AD-A819-4F3D-9D2B-F4741BF3435A}"/>
              </a:ext>
            </a:extLst>
          </p:cNvPr>
          <p:cNvGrpSpPr/>
          <p:nvPr/>
        </p:nvGrpSpPr>
        <p:grpSpPr>
          <a:xfrm rot="2890147" flipH="1">
            <a:off x="9208423" y="1872997"/>
            <a:ext cx="358974" cy="511096"/>
            <a:chOff x="583582" y="2465209"/>
            <a:chExt cx="1362815" cy="1940338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C6FA726-A754-4AAA-AB12-2C2DE72417AB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Picture 2" descr="Bildergebnis fÃ¼r holzmaserung">
              <a:extLst>
                <a:ext uri="{FF2B5EF4-FFF2-40B4-BE49-F238E27FC236}">
                  <a16:creationId xmlns:a16="http://schemas.microsoft.com/office/drawing/2014/main" id="{484EF872-45FA-40C9-8512-D31211ECA8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4DFB788-FD81-4E96-98ED-9E1106A5B6FF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Picture 2" descr="Bildergebnis fÃ¼r holzmaserung">
              <a:extLst>
                <a:ext uri="{FF2B5EF4-FFF2-40B4-BE49-F238E27FC236}">
                  <a16:creationId xmlns:a16="http://schemas.microsoft.com/office/drawing/2014/main" id="{9E44666F-D309-4AB2-8B79-4D3E30ADE9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hteck 69">
              <a:extLst>
                <a:ext uri="{FF2B5EF4-FFF2-40B4-BE49-F238E27FC236}">
                  <a16:creationId xmlns:a16="http://schemas.microsoft.com/office/drawing/2014/main" id="{E41E0808-A830-41AC-A5C8-372620220D57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69">
              <a:extLst>
                <a:ext uri="{FF2B5EF4-FFF2-40B4-BE49-F238E27FC236}">
                  <a16:creationId xmlns:a16="http://schemas.microsoft.com/office/drawing/2014/main" id="{23C7BBD7-CA73-461D-BB81-5B9E0ECCB9EC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44F3C60-E42C-438F-9AC4-6CC95F811E71}"/>
              </a:ext>
            </a:extLst>
          </p:cNvPr>
          <p:cNvGrpSpPr/>
          <p:nvPr/>
        </p:nvGrpSpPr>
        <p:grpSpPr>
          <a:xfrm rot="16200000">
            <a:off x="4714166" y="4658874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DA0B1D34-7A40-4324-920E-C5238212DB5B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21" name="Gleichschenkliges Dreieck 20">
                <a:extLst>
                  <a:ext uri="{FF2B5EF4-FFF2-40B4-BE49-F238E27FC236}">
                    <a16:creationId xmlns:a16="http://schemas.microsoft.com/office/drawing/2014/main" id="{140F37D1-33A5-4839-9443-99EA2563A460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Gleichschenkliges Dreieck 21">
                <a:extLst>
                  <a:ext uri="{FF2B5EF4-FFF2-40B4-BE49-F238E27FC236}">
                    <a16:creationId xmlns:a16="http://schemas.microsoft.com/office/drawing/2014/main" id="{90AD95E3-F7DD-4003-8E98-DAB9BB729C1A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Gleichschenkliges Dreieck 22">
                <a:extLst>
                  <a:ext uri="{FF2B5EF4-FFF2-40B4-BE49-F238E27FC236}">
                    <a16:creationId xmlns:a16="http://schemas.microsoft.com/office/drawing/2014/main" id="{3264B4F8-E3D4-4723-A91B-8F3B7186421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6">
                <a:extLst>
                  <a:ext uri="{FF2B5EF4-FFF2-40B4-BE49-F238E27FC236}">
                    <a16:creationId xmlns:a16="http://schemas.microsoft.com/office/drawing/2014/main" id="{9E7763F0-3AB2-45D5-B88B-849F6F73E577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5" name="Gleichschenkliges Dreieck 26">
                <a:extLst>
                  <a:ext uri="{FF2B5EF4-FFF2-40B4-BE49-F238E27FC236}">
                    <a16:creationId xmlns:a16="http://schemas.microsoft.com/office/drawing/2014/main" id="{9BFE52D4-D79F-45FF-9020-685CC3BBC6AE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4B610BCA-55E6-4289-8790-F951CA2DF7FC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6" name="Gleichschenkliges Dreieck 15">
                <a:extLst>
                  <a:ext uri="{FF2B5EF4-FFF2-40B4-BE49-F238E27FC236}">
                    <a16:creationId xmlns:a16="http://schemas.microsoft.com/office/drawing/2014/main" id="{0ECB5851-73D7-445A-B9AE-DDDD06F881B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Gleichschenkliges Dreieck 16">
                <a:extLst>
                  <a:ext uri="{FF2B5EF4-FFF2-40B4-BE49-F238E27FC236}">
                    <a16:creationId xmlns:a16="http://schemas.microsoft.com/office/drawing/2014/main" id="{EC57310D-7EFF-4135-90BA-0E0EDDFF554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Gleichschenkliges Dreieck 17">
                <a:extLst>
                  <a:ext uri="{FF2B5EF4-FFF2-40B4-BE49-F238E27FC236}">
                    <a16:creationId xmlns:a16="http://schemas.microsoft.com/office/drawing/2014/main" id="{1211DA47-F6D2-42D0-88FB-9900B5CA3C1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Gleichschenkliges Dreieck 26">
                <a:extLst>
                  <a:ext uri="{FF2B5EF4-FFF2-40B4-BE49-F238E27FC236}">
                    <a16:creationId xmlns:a16="http://schemas.microsoft.com/office/drawing/2014/main" id="{689613AF-11D8-4813-8731-CBCAEEE11F8E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" name="Gleichschenkliges Dreieck 26">
                <a:extLst>
                  <a:ext uri="{FF2B5EF4-FFF2-40B4-BE49-F238E27FC236}">
                    <a16:creationId xmlns:a16="http://schemas.microsoft.com/office/drawing/2014/main" id="{6F7C16C9-71E3-4164-A3CD-E8881CD08D9A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4" name="Kreis: nicht ausgefüllt 13">
              <a:extLst>
                <a:ext uri="{FF2B5EF4-FFF2-40B4-BE49-F238E27FC236}">
                  <a16:creationId xmlns:a16="http://schemas.microsoft.com/office/drawing/2014/main" id="{043A4F11-CCCB-4EB5-B16C-5F3E0316E712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5" name="Kreis: nicht ausgefüllt 14">
              <a:extLst>
                <a:ext uri="{FF2B5EF4-FFF2-40B4-BE49-F238E27FC236}">
                  <a16:creationId xmlns:a16="http://schemas.microsoft.com/office/drawing/2014/main" id="{52DECCBC-75C8-4925-91D7-C7085B056836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87868579-69FB-401A-BB58-721354CCEE1D}"/>
              </a:ext>
            </a:extLst>
          </p:cNvPr>
          <p:cNvGrpSpPr/>
          <p:nvPr/>
        </p:nvGrpSpPr>
        <p:grpSpPr>
          <a:xfrm rot="18582488">
            <a:off x="4451781" y="4907047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4D155D90-7FB7-4A37-936D-0EAD233FA8D7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36" name="Gleichschenkliges Dreieck 35">
                <a:extLst>
                  <a:ext uri="{FF2B5EF4-FFF2-40B4-BE49-F238E27FC236}">
                    <a16:creationId xmlns:a16="http://schemas.microsoft.com/office/drawing/2014/main" id="{A295EFA3-35A8-4F68-B0ED-BDCC8745B66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Gleichschenkliges Dreieck 36">
                <a:extLst>
                  <a:ext uri="{FF2B5EF4-FFF2-40B4-BE49-F238E27FC236}">
                    <a16:creationId xmlns:a16="http://schemas.microsoft.com/office/drawing/2014/main" id="{1423DBBF-5BD7-4E9D-B84B-6FBE674A8235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Gleichschenkliges Dreieck 37">
                <a:extLst>
                  <a:ext uri="{FF2B5EF4-FFF2-40B4-BE49-F238E27FC236}">
                    <a16:creationId xmlns:a16="http://schemas.microsoft.com/office/drawing/2014/main" id="{C7CA8536-29BA-47F2-BB1D-F6D8A9457D37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Gleichschenkliges Dreieck 26">
                <a:extLst>
                  <a:ext uri="{FF2B5EF4-FFF2-40B4-BE49-F238E27FC236}">
                    <a16:creationId xmlns:a16="http://schemas.microsoft.com/office/drawing/2014/main" id="{6AFABBF0-20D0-47D0-AA22-CEBC1C752682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" name="Gleichschenkliges Dreieck 26">
                <a:extLst>
                  <a:ext uri="{FF2B5EF4-FFF2-40B4-BE49-F238E27FC236}">
                    <a16:creationId xmlns:a16="http://schemas.microsoft.com/office/drawing/2014/main" id="{048A0CA3-7689-4259-8E4A-C50D70CFEE21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2D27AD3-76D8-4940-90F3-43906CAD0F3E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31" name="Gleichschenkliges Dreieck 30">
                <a:extLst>
                  <a:ext uri="{FF2B5EF4-FFF2-40B4-BE49-F238E27FC236}">
                    <a16:creationId xmlns:a16="http://schemas.microsoft.com/office/drawing/2014/main" id="{E524381B-E59D-4895-BFC9-2BBD82841370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Gleichschenkliges Dreieck 31">
                <a:extLst>
                  <a:ext uri="{FF2B5EF4-FFF2-40B4-BE49-F238E27FC236}">
                    <a16:creationId xmlns:a16="http://schemas.microsoft.com/office/drawing/2014/main" id="{62CA7C01-8F37-4C38-9E9D-F0E72E93AE3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Gleichschenkliges Dreieck 32">
                <a:extLst>
                  <a:ext uri="{FF2B5EF4-FFF2-40B4-BE49-F238E27FC236}">
                    <a16:creationId xmlns:a16="http://schemas.microsoft.com/office/drawing/2014/main" id="{46692D97-A195-44E3-A232-4D5D953A8CEF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Gleichschenkliges Dreieck 26">
                <a:extLst>
                  <a:ext uri="{FF2B5EF4-FFF2-40B4-BE49-F238E27FC236}">
                    <a16:creationId xmlns:a16="http://schemas.microsoft.com/office/drawing/2014/main" id="{AF1E93D4-3C5E-4F0D-B326-F1D31E5FBB31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5" name="Gleichschenkliges Dreieck 26">
                <a:extLst>
                  <a:ext uri="{FF2B5EF4-FFF2-40B4-BE49-F238E27FC236}">
                    <a16:creationId xmlns:a16="http://schemas.microsoft.com/office/drawing/2014/main" id="{3217CC7B-8647-43A8-A96B-C4FA4F52FC3E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Kreis: nicht ausgefüllt 28">
              <a:extLst>
                <a:ext uri="{FF2B5EF4-FFF2-40B4-BE49-F238E27FC236}">
                  <a16:creationId xmlns:a16="http://schemas.microsoft.com/office/drawing/2014/main" id="{2B7BFFF0-303E-4268-AFDC-BC701AAD144A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0" name="Kreis: nicht ausgefüllt 29">
              <a:extLst>
                <a:ext uri="{FF2B5EF4-FFF2-40B4-BE49-F238E27FC236}">
                  <a16:creationId xmlns:a16="http://schemas.microsoft.com/office/drawing/2014/main" id="{BAA60019-AA18-4388-8FB1-A14D488B2A68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E0FABB0D-6DD0-43E7-A0F8-0D639DA25476}"/>
              </a:ext>
            </a:extLst>
          </p:cNvPr>
          <p:cNvGrpSpPr/>
          <p:nvPr/>
        </p:nvGrpSpPr>
        <p:grpSpPr>
          <a:xfrm rot="13817512" flipV="1">
            <a:off x="4451782" y="4432149"/>
            <a:ext cx="338081" cy="569097"/>
            <a:chOff x="19942" y="113210"/>
            <a:chExt cx="974942" cy="1641136"/>
          </a:xfrm>
          <a:solidFill>
            <a:schemeClr val="tx1"/>
          </a:solidFill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F6B2A5D-8971-41BA-8214-F922BFA934C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66" name="Gleichschenkliges Dreieck 65">
                <a:extLst>
                  <a:ext uri="{FF2B5EF4-FFF2-40B4-BE49-F238E27FC236}">
                    <a16:creationId xmlns:a16="http://schemas.microsoft.com/office/drawing/2014/main" id="{08620DDA-A587-48CA-ADEC-3E193767F3F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316D4FEE-2B60-4909-93B8-5E5B9CD5524C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Gleichschenkliges Dreieck 67">
                <a:extLst>
                  <a:ext uri="{FF2B5EF4-FFF2-40B4-BE49-F238E27FC236}">
                    <a16:creationId xmlns:a16="http://schemas.microsoft.com/office/drawing/2014/main" id="{23D93CAE-9226-4019-BA90-B8FC89EDD1E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Gleichschenkliges Dreieck 26">
                <a:extLst>
                  <a:ext uri="{FF2B5EF4-FFF2-40B4-BE49-F238E27FC236}">
                    <a16:creationId xmlns:a16="http://schemas.microsoft.com/office/drawing/2014/main" id="{34682DAB-E221-4A37-950B-96A0ED55D5D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0" name="Gleichschenkliges Dreieck 26">
                <a:extLst>
                  <a:ext uri="{FF2B5EF4-FFF2-40B4-BE49-F238E27FC236}">
                    <a16:creationId xmlns:a16="http://schemas.microsoft.com/office/drawing/2014/main" id="{595F62AD-DC19-471B-BACD-FA3356A31047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DF44EDC2-04DD-4981-905A-96C19D61625D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61" name="Gleichschenkliges Dreieck 60">
                <a:extLst>
                  <a:ext uri="{FF2B5EF4-FFF2-40B4-BE49-F238E27FC236}">
                    <a16:creationId xmlns:a16="http://schemas.microsoft.com/office/drawing/2014/main" id="{623FF876-95F2-4F8D-831C-2E572BF59D4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Gleichschenkliges Dreieck 61">
                <a:extLst>
                  <a:ext uri="{FF2B5EF4-FFF2-40B4-BE49-F238E27FC236}">
                    <a16:creationId xmlns:a16="http://schemas.microsoft.com/office/drawing/2014/main" id="{F5354003-774E-40B0-BA31-3F09ED99B2D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Gleichschenkliges Dreieck 62">
                <a:extLst>
                  <a:ext uri="{FF2B5EF4-FFF2-40B4-BE49-F238E27FC236}">
                    <a16:creationId xmlns:a16="http://schemas.microsoft.com/office/drawing/2014/main" id="{26FAD188-FB68-49A2-A600-A0C98DC4CB5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Gleichschenkliges Dreieck 26">
                <a:extLst>
                  <a:ext uri="{FF2B5EF4-FFF2-40B4-BE49-F238E27FC236}">
                    <a16:creationId xmlns:a16="http://schemas.microsoft.com/office/drawing/2014/main" id="{56CB0DEF-98EF-4FD0-A3C4-576D9C731C4A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5" name="Gleichschenkliges Dreieck 26">
                <a:extLst>
                  <a:ext uri="{FF2B5EF4-FFF2-40B4-BE49-F238E27FC236}">
                    <a16:creationId xmlns:a16="http://schemas.microsoft.com/office/drawing/2014/main" id="{720BC259-AE8B-4E9D-8AC3-C6C83D680B9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9" name="Kreis: nicht ausgefüllt 58">
              <a:extLst>
                <a:ext uri="{FF2B5EF4-FFF2-40B4-BE49-F238E27FC236}">
                  <a16:creationId xmlns:a16="http://schemas.microsoft.com/office/drawing/2014/main" id="{1CAC0164-6B52-47DB-A4A5-D4A26D3DDF64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0" name="Kreis: nicht ausgefüllt 59">
              <a:extLst>
                <a:ext uri="{FF2B5EF4-FFF2-40B4-BE49-F238E27FC236}">
                  <a16:creationId xmlns:a16="http://schemas.microsoft.com/office/drawing/2014/main" id="{D3330F9C-083C-46A1-9BB0-75042C30F766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grp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Halbbogen 70">
            <a:extLst>
              <a:ext uri="{FF2B5EF4-FFF2-40B4-BE49-F238E27FC236}">
                <a16:creationId xmlns:a16="http://schemas.microsoft.com/office/drawing/2014/main" id="{97150EB8-0093-4BF5-AB1F-CA5E94C979DD}"/>
              </a:ext>
            </a:extLst>
          </p:cNvPr>
          <p:cNvSpPr/>
          <p:nvPr/>
        </p:nvSpPr>
        <p:spPr>
          <a:xfrm rot="2950715" flipV="1">
            <a:off x="4272698" y="4842029"/>
            <a:ext cx="232101" cy="232101"/>
          </a:xfrm>
          <a:prstGeom prst="blockArc">
            <a:avLst>
              <a:gd name="adj1" fmla="val 4114230"/>
              <a:gd name="adj2" fmla="val 1916769"/>
              <a:gd name="adj3" fmla="val 2303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2" name="Gleichschenkliges Dreieck 71">
            <a:extLst>
              <a:ext uri="{FF2B5EF4-FFF2-40B4-BE49-F238E27FC236}">
                <a16:creationId xmlns:a16="http://schemas.microsoft.com/office/drawing/2014/main" id="{D99D1C71-A367-448F-890A-66506BF6385A}"/>
              </a:ext>
            </a:extLst>
          </p:cNvPr>
          <p:cNvSpPr/>
          <p:nvPr/>
        </p:nvSpPr>
        <p:spPr>
          <a:xfrm rot="16200000">
            <a:off x="4190022" y="4909269"/>
            <a:ext cx="170089" cy="100003"/>
          </a:xfrm>
          <a:custGeom>
            <a:avLst/>
            <a:gdLst>
              <a:gd name="connsiteX0" fmla="*/ 0 w 186758"/>
              <a:gd name="connsiteY0" fmla="*/ 136471 h 136471"/>
              <a:gd name="connsiteX1" fmla="*/ 93379 w 186758"/>
              <a:gd name="connsiteY1" fmla="*/ 0 h 136471"/>
              <a:gd name="connsiteX2" fmla="*/ 186758 w 186758"/>
              <a:gd name="connsiteY2" fmla="*/ 136471 h 136471"/>
              <a:gd name="connsiteX3" fmla="*/ 0 w 186758"/>
              <a:gd name="connsiteY3" fmla="*/ 136471 h 136471"/>
              <a:gd name="connsiteX0" fmla="*/ 0 w 179614"/>
              <a:gd name="connsiteY0" fmla="*/ 148378 h 148378"/>
              <a:gd name="connsiteX1" fmla="*/ 86235 w 179614"/>
              <a:gd name="connsiteY1" fmla="*/ 0 h 148378"/>
              <a:gd name="connsiteX2" fmla="*/ 179614 w 179614"/>
              <a:gd name="connsiteY2" fmla="*/ 136471 h 148378"/>
              <a:gd name="connsiteX3" fmla="*/ 0 w 179614"/>
              <a:gd name="connsiteY3" fmla="*/ 148378 h 148378"/>
              <a:gd name="connsiteX0" fmla="*/ 0 w 170089"/>
              <a:gd name="connsiteY0" fmla="*/ 148378 h 148378"/>
              <a:gd name="connsiteX1" fmla="*/ 86235 w 170089"/>
              <a:gd name="connsiteY1" fmla="*/ 0 h 148378"/>
              <a:gd name="connsiteX2" fmla="*/ 170089 w 170089"/>
              <a:gd name="connsiteY2" fmla="*/ 143615 h 148378"/>
              <a:gd name="connsiteX3" fmla="*/ 0 w 170089"/>
              <a:gd name="connsiteY3" fmla="*/ 148378 h 148378"/>
              <a:gd name="connsiteX0" fmla="*/ 0 w 170089"/>
              <a:gd name="connsiteY0" fmla="*/ 148378 h 148378"/>
              <a:gd name="connsiteX1" fmla="*/ 86235 w 170089"/>
              <a:gd name="connsiteY1" fmla="*/ 0 h 148378"/>
              <a:gd name="connsiteX2" fmla="*/ 170089 w 170089"/>
              <a:gd name="connsiteY2" fmla="*/ 143615 h 148378"/>
              <a:gd name="connsiteX3" fmla="*/ 87579 w 170089"/>
              <a:gd name="connsiteY3" fmla="*/ 122911 h 148378"/>
              <a:gd name="connsiteX4" fmla="*/ 0 w 170089"/>
              <a:gd name="connsiteY4" fmla="*/ 148378 h 148378"/>
              <a:gd name="connsiteX0" fmla="*/ 0 w 170089"/>
              <a:gd name="connsiteY0" fmla="*/ 148378 h 148378"/>
              <a:gd name="connsiteX1" fmla="*/ 59004 w 170089"/>
              <a:gd name="connsiteY1" fmla="*/ 77667 h 148378"/>
              <a:gd name="connsiteX2" fmla="*/ 86235 w 170089"/>
              <a:gd name="connsiteY2" fmla="*/ 0 h 148378"/>
              <a:gd name="connsiteX3" fmla="*/ 170089 w 170089"/>
              <a:gd name="connsiteY3" fmla="*/ 143615 h 148378"/>
              <a:gd name="connsiteX4" fmla="*/ 87579 w 170089"/>
              <a:gd name="connsiteY4" fmla="*/ 122911 h 148378"/>
              <a:gd name="connsiteX5" fmla="*/ 0 w 170089"/>
              <a:gd name="connsiteY5" fmla="*/ 148378 h 148378"/>
              <a:gd name="connsiteX0" fmla="*/ 0 w 170089"/>
              <a:gd name="connsiteY0" fmla="*/ 148378 h 148378"/>
              <a:gd name="connsiteX1" fmla="*/ 59004 w 170089"/>
              <a:gd name="connsiteY1" fmla="*/ 77667 h 148378"/>
              <a:gd name="connsiteX2" fmla="*/ 86235 w 170089"/>
              <a:gd name="connsiteY2" fmla="*/ 0 h 148378"/>
              <a:gd name="connsiteX3" fmla="*/ 113773 w 170089"/>
              <a:gd name="connsiteY3" fmla="*/ 80049 h 148378"/>
              <a:gd name="connsiteX4" fmla="*/ 170089 w 170089"/>
              <a:gd name="connsiteY4" fmla="*/ 143615 h 148378"/>
              <a:gd name="connsiteX5" fmla="*/ 87579 w 170089"/>
              <a:gd name="connsiteY5" fmla="*/ 122911 h 148378"/>
              <a:gd name="connsiteX6" fmla="*/ 0 w 170089"/>
              <a:gd name="connsiteY6" fmla="*/ 148378 h 1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089" h="148378">
                <a:moveTo>
                  <a:pt x="0" y="148378"/>
                </a:moveTo>
                <a:cubicBezTo>
                  <a:pt x="11731" y="124808"/>
                  <a:pt x="47273" y="101237"/>
                  <a:pt x="59004" y="77667"/>
                </a:cubicBezTo>
                <a:lnTo>
                  <a:pt x="86235" y="0"/>
                </a:lnTo>
                <a:cubicBezTo>
                  <a:pt x="100177" y="21920"/>
                  <a:pt x="99831" y="58129"/>
                  <a:pt x="113773" y="80049"/>
                </a:cubicBezTo>
                <a:lnTo>
                  <a:pt x="170089" y="143615"/>
                </a:lnTo>
                <a:cubicBezTo>
                  <a:pt x="140205" y="144651"/>
                  <a:pt x="117463" y="121875"/>
                  <a:pt x="87579" y="122911"/>
                </a:cubicBezTo>
                <a:lnTo>
                  <a:pt x="0" y="1483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BAE0A087-50C2-4BFB-B246-E15A7B78A2D1}"/>
              </a:ext>
            </a:extLst>
          </p:cNvPr>
          <p:cNvGrpSpPr/>
          <p:nvPr/>
        </p:nvGrpSpPr>
        <p:grpSpPr>
          <a:xfrm>
            <a:off x="5802091" y="4626378"/>
            <a:ext cx="882534" cy="592020"/>
            <a:chOff x="5802091" y="4626378"/>
            <a:chExt cx="882534" cy="592020"/>
          </a:xfrm>
        </p:grpSpPr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0EE0DAB2-4D98-4CD5-944B-D16D4C819638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solidFill>
              <a:schemeClr val="tx1"/>
            </a:solidFill>
          </p:grpSpPr>
          <p:sp>
            <p:nvSpPr>
              <p:cNvPr id="84" name="Gleichschenkliges Dreieck 83">
                <a:extLst>
                  <a:ext uri="{FF2B5EF4-FFF2-40B4-BE49-F238E27FC236}">
                    <a16:creationId xmlns:a16="http://schemas.microsoft.com/office/drawing/2014/main" id="{82D95069-5F64-4279-83C5-403BA806B5BB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Gleichschenkliges Dreieck 84">
                <a:extLst>
                  <a:ext uri="{FF2B5EF4-FFF2-40B4-BE49-F238E27FC236}">
                    <a16:creationId xmlns:a16="http://schemas.microsoft.com/office/drawing/2014/main" id="{64265E47-7A86-4578-B23B-988DDCBB2BA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6" name="Gleichschenkliges Dreieck 85">
                <a:extLst>
                  <a:ext uri="{FF2B5EF4-FFF2-40B4-BE49-F238E27FC236}">
                    <a16:creationId xmlns:a16="http://schemas.microsoft.com/office/drawing/2014/main" id="{F582226E-C57A-4DAC-98CD-B9F8D68E94BC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7" name="Gleichschenkliges Dreieck 26">
                <a:extLst>
                  <a:ext uri="{FF2B5EF4-FFF2-40B4-BE49-F238E27FC236}">
                    <a16:creationId xmlns:a16="http://schemas.microsoft.com/office/drawing/2014/main" id="{96FC62B2-447F-4236-BA43-552B010CD089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8" name="Gleichschenkliges Dreieck 26">
                <a:extLst>
                  <a:ext uri="{FF2B5EF4-FFF2-40B4-BE49-F238E27FC236}">
                    <a16:creationId xmlns:a16="http://schemas.microsoft.com/office/drawing/2014/main" id="{AFCD36DC-1C15-4BDD-B5F5-080767625C7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0" name="Gleichschenkliges Dreieck 26">
                <a:extLst>
                  <a:ext uri="{FF2B5EF4-FFF2-40B4-BE49-F238E27FC236}">
                    <a16:creationId xmlns:a16="http://schemas.microsoft.com/office/drawing/2014/main" id="{EB9B4D2D-8FCB-4BB9-B225-C7F923F8A627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7E30AD-D53F-4708-BFDB-13B18094C924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solidFill>
              <a:schemeClr val="tx1"/>
            </a:solidFill>
          </p:grpSpPr>
          <p:sp>
            <p:nvSpPr>
              <p:cNvPr id="79" name="Gleichschenkliges Dreieck 78">
                <a:extLst>
                  <a:ext uri="{FF2B5EF4-FFF2-40B4-BE49-F238E27FC236}">
                    <a16:creationId xmlns:a16="http://schemas.microsoft.com/office/drawing/2014/main" id="{77EAB8C1-C4FA-47A7-B722-6B4BCEB04574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Gleichschenkliges Dreieck 79">
                <a:extLst>
                  <a:ext uri="{FF2B5EF4-FFF2-40B4-BE49-F238E27FC236}">
                    <a16:creationId xmlns:a16="http://schemas.microsoft.com/office/drawing/2014/main" id="{886771D8-3367-4F13-8D94-F3550D640849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Gleichschenkliges Dreieck 80">
                <a:extLst>
                  <a:ext uri="{FF2B5EF4-FFF2-40B4-BE49-F238E27FC236}">
                    <a16:creationId xmlns:a16="http://schemas.microsoft.com/office/drawing/2014/main" id="{B1A1A742-DCA2-4A61-96E6-02D95401D97E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7" name="Kreis: nicht ausgefüllt 76">
              <a:extLst>
                <a:ext uri="{FF2B5EF4-FFF2-40B4-BE49-F238E27FC236}">
                  <a16:creationId xmlns:a16="http://schemas.microsoft.com/office/drawing/2014/main" id="{5A532A1C-AFC8-4A84-832C-54749507DFF6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8" name="Kreis: nicht ausgefüllt 77">
              <a:extLst>
                <a:ext uri="{FF2B5EF4-FFF2-40B4-BE49-F238E27FC236}">
                  <a16:creationId xmlns:a16="http://schemas.microsoft.com/office/drawing/2014/main" id="{17BDC3A6-F909-46FA-92C7-AE16D7CD731D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solidFill>
              <a:schemeClr val="tx1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F298E3BB-97BC-4102-BEF2-ED9042443C80}"/>
              </a:ext>
            </a:extLst>
          </p:cNvPr>
          <p:cNvGrpSpPr/>
          <p:nvPr/>
        </p:nvGrpSpPr>
        <p:grpSpPr>
          <a:xfrm>
            <a:off x="5866569" y="3417871"/>
            <a:ext cx="591652" cy="396892"/>
            <a:chOff x="5802091" y="4626378"/>
            <a:chExt cx="882534" cy="592020"/>
          </a:xfrm>
        </p:grpSpPr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9AAD905D-D3B3-4DF4-9DB6-F994F75EA687}"/>
                </a:ext>
              </a:extLst>
            </p:cNvPr>
            <p:cNvGrpSpPr/>
            <p:nvPr/>
          </p:nvGrpSpPr>
          <p:grpSpPr>
            <a:xfrm rot="16200000">
              <a:off x="5708308" y="4720161"/>
              <a:ext cx="592020" cy="404454"/>
              <a:chOff x="-257463" y="-187100"/>
              <a:chExt cx="1574220" cy="1075467"/>
            </a:xfrm>
            <a:solidFill>
              <a:schemeClr val="tx1"/>
            </a:solidFill>
          </p:grpSpPr>
          <p:sp>
            <p:nvSpPr>
              <p:cNvPr id="100" name="Gleichschenkliges Dreieck 99">
                <a:extLst>
                  <a:ext uri="{FF2B5EF4-FFF2-40B4-BE49-F238E27FC236}">
                    <a16:creationId xmlns:a16="http://schemas.microsoft.com/office/drawing/2014/main" id="{6E53ACD6-8376-4739-B615-32B12A2C1360}"/>
                  </a:ext>
                </a:extLst>
              </p:cNvPr>
              <p:cNvSpPr/>
              <p:nvPr/>
            </p:nvSpPr>
            <p:spPr>
              <a:xfrm>
                <a:off x="257777" y="-187100"/>
                <a:ext cx="550294" cy="669324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1" name="Gleichschenkliges Dreieck 100">
                <a:extLst>
                  <a:ext uri="{FF2B5EF4-FFF2-40B4-BE49-F238E27FC236}">
                    <a16:creationId xmlns:a16="http://schemas.microsoft.com/office/drawing/2014/main" id="{6F12886F-6BDF-40EB-9DA5-D30B4708ABE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Gleichschenkliges Dreieck 101">
                <a:extLst>
                  <a:ext uri="{FF2B5EF4-FFF2-40B4-BE49-F238E27FC236}">
                    <a16:creationId xmlns:a16="http://schemas.microsoft.com/office/drawing/2014/main" id="{E451FBB8-9346-4E2E-9E79-77A7CC796CE2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3" name="Gleichschenkliges Dreieck 26">
                <a:extLst>
                  <a:ext uri="{FF2B5EF4-FFF2-40B4-BE49-F238E27FC236}">
                    <a16:creationId xmlns:a16="http://schemas.microsoft.com/office/drawing/2014/main" id="{121783B0-9F0A-4952-B272-CA79605D0356}"/>
                  </a:ext>
                </a:extLst>
              </p:cNvPr>
              <p:cNvSpPr/>
              <p:nvPr/>
            </p:nvSpPr>
            <p:spPr>
              <a:xfrm rot="1421824" flipH="1">
                <a:off x="-257463" y="-9418"/>
                <a:ext cx="544690" cy="897785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4" name="Gleichschenkliges Dreieck 26">
                <a:extLst>
                  <a:ext uri="{FF2B5EF4-FFF2-40B4-BE49-F238E27FC236}">
                    <a16:creationId xmlns:a16="http://schemas.microsoft.com/office/drawing/2014/main" id="{E0E9CBBD-1AE9-4A73-B4B6-4143DDB6A81A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5" name="Gleichschenkliges Dreieck 26">
                <a:extLst>
                  <a:ext uri="{FF2B5EF4-FFF2-40B4-BE49-F238E27FC236}">
                    <a16:creationId xmlns:a16="http://schemas.microsoft.com/office/drawing/2014/main" id="{5C1F88BF-C0DC-4284-9C2D-726CD86ABBA1}"/>
                  </a:ext>
                </a:extLst>
              </p:cNvPr>
              <p:cNvSpPr/>
              <p:nvPr/>
            </p:nvSpPr>
            <p:spPr>
              <a:xfrm rot="9378176" flipH="1" flipV="1">
                <a:off x="772066" y="-20634"/>
                <a:ext cx="544691" cy="897786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77DCB040-59CC-47A3-B9FE-094758194ACB}"/>
                </a:ext>
              </a:extLst>
            </p:cNvPr>
            <p:cNvGrpSpPr/>
            <p:nvPr/>
          </p:nvGrpSpPr>
          <p:grpSpPr>
            <a:xfrm rot="16200000" flipV="1">
              <a:off x="6328090" y="4730722"/>
              <a:ext cx="321577" cy="391492"/>
              <a:chOff x="80277" y="113210"/>
              <a:chExt cx="855093" cy="635727"/>
            </a:xfrm>
            <a:solidFill>
              <a:schemeClr val="tx1"/>
            </a:solidFill>
          </p:grpSpPr>
          <p:sp>
            <p:nvSpPr>
              <p:cNvPr id="97" name="Gleichschenkliges Dreieck 96">
                <a:extLst>
                  <a:ext uri="{FF2B5EF4-FFF2-40B4-BE49-F238E27FC236}">
                    <a16:creationId xmlns:a16="http://schemas.microsoft.com/office/drawing/2014/main" id="{A49DD08F-931E-40C3-ADF4-C5298F9DE40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8" name="Gleichschenkliges Dreieck 97">
                <a:extLst>
                  <a:ext uri="{FF2B5EF4-FFF2-40B4-BE49-F238E27FC236}">
                    <a16:creationId xmlns:a16="http://schemas.microsoft.com/office/drawing/2014/main" id="{CE62BD86-9E00-4289-969F-290584EAC36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9" name="Gleichschenkliges Dreieck 98">
                <a:extLst>
                  <a:ext uri="{FF2B5EF4-FFF2-40B4-BE49-F238E27FC236}">
                    <a16:creationId xmlns:a16="http://schemas.microsoft.com/office/drawing/2014/main" id="{056C035B-0C67-4C9F-8066-965ED5E4D8A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5" name="Kreis: nicht ausgefüllt 94">
              <a:extLst>
                <a:ext uri="{FF2B5EF4-FFF2-40B4-BE49-F238E27FC236}">
                  <a16:creationId xmlns:a16="http://schemas.microsoft.com/office/drawing/2014/main" id="{F0AEBE92-830C-46E2-919D-7E4B18AF702D}"/>
                </a:ext>
              </a:extLst>
            </p:cNvPr>
            <p:cNvSpPr/>
            <p:nvPr/>
          </p:nvSpPr>
          <p:spPr>
            <a:xfrm rot="16200000">
              <a:off x="6104981" y="4806957"/>
              <a:ext cx="251713" cy="251713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6" name="Kreis: nicht ausgefüllt 95">
              <a:extLst>
                <a:ext uri="{FF2B5EF4-FFF2-40B4-BE49-F238E27FC236}">
                  <a16:creationId xmlns:a16="http://schemas.microsoft.com/office/drawing/2014/main" id="{65D5F9C1-9941-4CD4-9E60-3367EBE4701A}"/>
                </a:ext>
              </a:extLst>
            </p:cNvPr>
            <p:cNvSpPr/>
            <p:nvPr/>
          </p:nvSpPr>
          <p:spPr>
            <a:xfrm rot="16200000">
              <a:off x="6124512" y="4828069"/>
              <a:ext cx="209488" cy="209488"/>
            </a:xfrm>
            <a:prstGeom prst="donut">
              <a:avLst>
                <a:gd name="adj" fmla="val 15892"/>
              </a:avLst>
            </a:prstGeom>
            <a:solidFill>
              <a:schemeClr val="tx1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813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882A6E18-0C5F-4E6A-A91F-1E4479A93423}"/>
              </a:ext>
            </a:extLst>
          </p:cNvPr>
          <p:cNvSpPr txBox="1"/>
          <p:nvPr/>
        </p:nvSpPr>
        <p:spPr>
          <a:xfrm>
            <a:off x="4754880" y="2967335"/>
            <a:ext cx="2682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3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Loading</a:t>
            </a:r>
            <a:r>
              <a:rPr lang="de-DE" sz="54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…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DFAE0BA-FEA0-42F5-BC59-B42A1BC8C5D4}"/>
              </a:ext>
            </a:extLst>
          </p:cNvPr>
          <p:cNvGrpSpPr/>
          <p:nvPr/>
        </p:nvGrpSpPr>
        <p:grpSpPr>
          <a:xfrm>
            <a:off x="270876" y="271529"/>
            <a:ext cx="1151374" cy="1618144"/>
            <a:chOff x="6459304" y="2635236"/>
            <a:chExt cx="982980" cy="1381484"/>
          </a:xfrm>
        </p:grpSpPr>
        <p:sp>
          <p:nvSpPr>
            <p:cNvPr id="30" name="Fünfeck 1">
              <a:extLst>
                <a:ext uri="{FF2B5EF4-FFF2-40B4-BE49-F238E27FC236}">
                  <a16:creationId xmlns:a16="http://schemas.microsoft.com/office/drawing/2014/main" id="{AA9A7BF2-90E0-4544-8C7B-CB0E4985EF5C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ünfeck 1">
              <a:extLst>
                <a:ext uri="{FF2B5EF4-FFF2-40B4-BE49-F238E27FC236}">
                  <a16:creationId xmlns:a16="http://schemas.microsoft.com/office/drawing/2014/main" id="{5F5240F0-F2C3-4366-A6E8-07CBF18BF081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ünfeck 1">
              <a:extLst>
                <a:ext uri="{FF2B5EF4-FFF2-40B4-BE49-F238E27FC236}">
                  <a16:creationId xmlns:a16="http://schemas.microsoft.com/office/drawing/2014/main" id="{952AB9E7-120D-4474-9D1A-5C884F7F49F6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10230126-FE82-453A-B292-0C2F9EA24950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4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4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6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05F6DECE-1B9B-4690-A9ED-0A0E0823ECE4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6C936047-6E3E-4D1F-B069-4EDFAB395E07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21E2F0B-69CA-4B03-ACC4-04953DD4B71F}"/>
                </a:ext>
              </a:extLst>
            </p:cNvPr>
            <p:cNvCxnSpPr>
              <a:cxnSpLocks/>
              <a:stCxn id="30" idx="4"/>
              <a:endCxn id="32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8562CDA2-93E8-4C33-87FE-23257B24EF9D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1D43D59F-1F22-46CF-AEFA-30D6C8B6FB05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3378E8BD-245E-47A4-9BA0-3B379CD6F594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28916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8A81E7-56B3-408B-A641-54A114DE8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30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51F5D80-C3FF-4FF6-B529-790A9D88441B}"/>
              </a:ext>
            </a:extLst>
          </p:cNvPr>
          <p:cNvSpPr/>
          <p:nvPr/>
        </p:nvSpPr>
        <p:spPr>
          <a:xfrm>
            <a:off x="4265950" y="754380"/>
            <a:ext cx="3600000" cy="5400000"/>
          </a:xfrm>
          <a:custGeom>
            <a:avLst/>
            <a:gdLst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565390 w 3078480"/>
              <a:gd name="connsiteY2" fmla="*/ 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733030 w 3078480"/>
              <a:gd name="connsiteY2" fmla="*/ 762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865 w 3079345"/>
              <a:gd name="connsiteY0" fmla="*/ 513090 h 4701540"/>
              <a:gd name="connsiteX1" fmla="*/ 254875 w 3079345"/>
              <a:gd name="connsiteY1" fmla="*/ 0 h 4701540"/>
              <a:gd name="connsiteX2" fmla="*/ 2733895 w 3079345"/>
              <a:gd name="connsiteY2" fmla="*/ 7620 h 4701540"/>
              <a:gd name="connsiteX3" fmla="*/ 3079345 w 3079345"/>
              <a:gd name="connsiteY3" fmla="*/ 513090 h 4701540"/>
              <a:gd name="connsiteX4" fmla="*/ 3079345 w 3079345"/>
              <a:gd name="connsiteY4" fmla="*/ 4188450 h 4701540"/>
              <a:gd name="connsiteX5" fmla="*/ 2566255 w 3079345"/>
              <a:gd name="connsiteY5" fmla="*/ 4701540 h 4701540"/>
              <a:gd name="connsiteX6" fmla="*/ 513955 w 3079345"/>
              <a:gd name="connsiteY6" fmla="*/ 4701540 h 4701540"/>
              <a:gd name="connsiteX7" fmla="*/ 865 w 3079345"/>
              <a:gd name="connsiteY7" fmla="*/ 4188450 h 4701540"/>
              <a:gd name="connsiteX8" fmla="*/ 865 w 3079345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51395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33107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331075 w 3080929"/>
              <a:gd name="connsiteY6" fmla="*/ 470154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262495 w 3080929"/>
              <a:gd name="connsiteY6" fmla="*/ 469392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0929" h="4701540">
                <a:moveTo>
                  <a:pt x="865" y="513090"/>
                </a:moveTo>
                <a:cubicBezTo>
                  <a:pt x="865" y="229718"/>
                  <a:pt x="-28497" y="0"/>
                  <a:pt x="254875" y="0"/>
                </a:cubicBezTo>
                <a:lnTo>
                  <a:pt x="2817715" y="7620"/>
                </a:lnTo>
                <a:cubicBezTo>
                  <a:pt x="3101087" y="7620"/>
                  <a:pt x="3079345" y="229718"/>
                  <a:pt x="3079345" y="513090"/>
                </a:cubicBezTo>
                <a:lnTo>
                  <a:pt x="3079345" y="4188450"/>
                </a:lnTo>
                <a:cubicBezTo>
                  <a:pt x="3079345" y="4471822"/>
                  <a:pt x="3116327" y="4701540"/>
                  <a:pt x="2832955" y="4701540"/>
                </a:cubicBezTo>
                <a:lnTo>
                  <a:pt x="262495" y="4693920"/>
                </a:lnTo>
                <a:cubicBezTo>
                  <a:pt x="-20877" y="4693920"/>
                  <a:pt x="865" y="4471822"/>
                  <a:pt x="865" y="4188450"/>
                </a:cubicBezTo>
                <a:lnTo>
                  <a:pt x="865" y="51309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7D62DDE-304A-43B1-B1B4-690C7BFC5246}"/>
              </a:ext>
            </a:extLst>
          </p:cNvPr>
          <p:cNvSpPr/>
          <p:nvPr/>
        </p:nvSpPr>
        <p:spPr>
          <a:xfrm>
            <a:off x="4588100" y="1238012"/>
            <a:ext cx="2955700" cy="295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904428-9829-484C-BDC0-9D88C7D13391}"/>
              </a:ext>
            </a:extLst>
          </p:cNvPr>
          <p:cNvSpPr txBox="1"/>
          <p:nvPr/>
        </p:nvSpPr>
        <p:spPr>
          <a:xfrm>
            <a:off x="4537446" y="814904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 Light" panose="020B0502040204020203" pitchFamily="34" charset="0"/>
              </a:rPr>
              <a:t>Name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B95B65C-4F48-478F-81CD-32050591E22E}"/>
              </a:ext>
            </a:extLst>
          </p:cNvPr>
          <p:cNvGrpSpPr/>
          <p:nvPr/>
        </p:nvGrpSpPr>
        <p:grpSpPr>
          <a:xfrm>
            <a:off x="4588100" y="4250862"/>
            <a:ext cx="880371" cy="369332"/>
            <a:chOff x="4588100" y="4218397"/>
            <a:chExt cx="880371" cy="369332"/>
          </a:xfrm>
        </p:grpSpPr>
        <p:pic>
          <p:nvPicPr>
            <p:cNvPr id="6" name="Grafik 5" descr="Lachendes Gesicht ohne Füllung">
              <a:extLst>
                <a:ext uri="{FF2B5EF4-FFF2-40B4-BE49-F238E27FC236}">
                  <a16:creationId xmlns:a16="http://schemas.microsoft.com/office/drawing/2014/main" id="{F569491A-476B-44A1-8B81-D1EC8115E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8100" y="4218397"/>
              <a:ext cx="344647" cy="344647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9CE3706-BC90-4343-99D5-75DE0CF0BFE7}"/>
                </a:ext>
              </a:extLst>
            </p:cNvPr>
            <p:cNvSpPr txBox="1"/>
            <p:nvPr/>
          </p:nvSpPr>
          <p:spPr>
            <a:xfrm>
              <a:off x="4932747" y="421839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900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1A826A8-B379-4431-8DA1-9FB53ED5856F}"/>
              </a:ext>
            </a:extLst>
          </p:cNvPr>
          <p:cNvGrpSpPr/>
          <p:nvPr/>
        </p:nvGrpSpPr>
        <p:grpSpPr>
          <a:xfrm>
            <a:off x="5468471" y="4250862"/>
            <a:ext cx="876313" cy="369332"/>
            <a:chOff x="5923200" y="4230263"/>
            <a:chExt cx="876313" cy="369332"/>
          </a:xfrm>
        </p:grpSpPr>
        <p:pic>
          <p:nvPicPr>
            <p:cNvPr id="9" name="Grafik 8" descr="Trauriges Gesicht ohne Füllung">
              <a:extLst>
                <a:ext uri="{FF2B5EF4-FFF2-40B4-BE49-F238E27FC236}">
                  <a16:creationId xmlns:a16="http://schemas.microsoft.com/office/drawing/2014/main" id="{1AFBEB44-E635-4EB6-8EEC-523BB2C38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09197C39-2F30-45C0-B3C3-2B78D63C89A8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E2EC710A-B788-4DD1-8B16-C2BE5EF2F655}"/>
              </a:ext>
            </a:extLst>
          </p:cNvPr>
          <p:cNvSpPr/>
          <p:nvPr/>
        </p:nvSpPr>
        <p:spPr>
          <a:xfrm>
            <a:off x="4588100" y="4677344"/>
            <a:ext cx="2955700" cy="13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Special / Description 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DB19AF0-1AF3-48FB-8F1B-397A7EE22F85}"/>
              </a:ext>
            </a:extLst>
          </p:cNvPr>
          <p:cNvGrpSpPr/>
          <p:nvPr/>
        </p:nvGrpSpPr>
        <p:grpSpPr>
          <a:xfrm>
            <a:off x="6344784" y="4250862"/>
            <a:ext cx="876313" cy="369332"/>
            <a:chOff x="5923200" y="4230263"/>
            <a:chExt cx="876313" cy="369332"/>
          </a:xfrm>
        </p:grpSpPr>
        <p:pic>
          <p:nvPicPr>
            <p:cNvPr id="15" name="Grafik 14" descr="Trauriges Gesicht ohne Füllung">
              <a:extLst>
                <a:ext uri="{FF2B5EF4-FFF2-40B4-BE49-F238E27FC236}">
                  <a16:creationId xmlns:a16="http://schemas.microsoft.com/office/drawing/2014/main" id="{ED16C0A8-F856-4BB2-A5FE-F32FAE179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4246D21-F7A1-4655-9377-22A857B7E19D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E49F1CE9-EAF9-485C-98A5-9DFE77B1A0ED}"/>
              </a:ext>
            </a:extLst>
          </p:cNvPr>
          <p:cNvGrpSpPr/>
          <p:nvPr/>
        </p:nvGrpSpPr>
        <p:grpSpPr>
          <a:xfrm>
            <a:off x="11135308" y="55040"/>
            <a:ext cx="974942" cy="1641136"/>
            <a:chOff x="19942" y="113210"/>
            <a:chExt cx="974942" cy="1641136"/>
          </a:xfrm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7DE65B64-7D5E-440E-9824-460EDFE29CD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</p:grpSpPr>
          <p:sp>
            <p:nvSpPr>
              <p:cNvPr id="72" name="Gleichschenkliges Dreieck 71">
                <a:extLst>
                  <a:ext uri="{FF2B5EF4-FFF2-40B4-BE49-F238E27FC236}">
                    <a16:creationId xmlns:a16="http://schemas.microsoft.com/office/drawing/2014/main" id="{96D262D4-41D8-4ECB-B2B2-88F7F6992ED1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Gleichschenkliges Dreieck 72">
                <a:extLst>
                  <a:ext uri="{FF2B5EF4-FFF2-40B4-BE49-F238E27FC236}">
                    <a16:creationId xmlns:a16="http://schemas.microsoft.com/office/drawing/2014/main" id="{7C6CA0DA-7956-4FD6-BA5F-85E395CE13D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Gleichschenkliges Dreieck 73">
                <a:extLst>
                  <a:ext uri="{FF2B5EF4-FFF2-40B4-BE49-F238E27FC236}">
                    <a16:creationId xmlns:a16="http://schemas.microsoft.com/office/drawing/2014/main" id="{C4ECA6EB-1BA3-4286-93D1-96374D554AC1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Gleichschenkliges Dreieck 26">
                <a:extLst>
                  <a:ext uri="{FF2B5EF4-FFF2-40B4-BE49-F238E27FC236}">
                    <a16:creationId xmlns:a16="http://schemas.microsoft.com/office/drawing/2014/main" id="{5653806E-34EF-4B70-87FF-7AAC681CF83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6" name="Gleichschenkliges Dreieck 26">
                <a:extLst>
                  <a:ext uri="{FF2B5EF4-FFF2-40B4-BE49-F238E27FC236}">
                    <a16:creationId xmlns:a16="http://schemas.microsoft.com/office/drawing/2014/main" id="{8B2633DF-F51B-47CD-AB30-963AABDC58E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66EFAA1D-4AF8-4DC9-A2B9-8B78BCF758FA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</p:grpSpPr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E9B88EAA-51E1-4C15-9357-CC9BA552803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Gleichschenkliges Dreieck 67">
                <a:extLst>
                  <a:ext uri="{FF2B5EF4-FFF2-40B4-BE49-F238E27FC236}">
                    <a16:creationId xmlns:a16="http://schemas.microsoft.com/office/drawing/2014/main" id="{5A82BAC1-2E35-4DB3-929E-A2DB2990369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Gleichschenkliges Dreieck 68">
                <a:extLst>
                  <a:ext uri="{FF2B5EF4-FFF2-40B4-BE49-F238E27FC236}">
                    <a16:creationId xmlns:a16="http://schemas.microsoft.com/office/drawing/2014/main" id="{64597658-90C3-4328-A282-671BA50D18F5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Gleichschenkliges Dreieck 26">
                <a:extLst>
                  <a:ext uri="{FF2B5EF4-FFF2-40B4-BE49-F238E27FC236}">
                    <a16:creationId xmlns:a16="http://schemas.microsoft.com/office/drawing/2014/main" id="{2435DF44-2C66-495B-AC0F-B794ADE14E0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Gleichschenkliges Dreieck 26">
                <a:extLst>
                  <a:ext uri="{FF2B5EF4-FFF2-40B4-BE49-F238E27FC236}">
                    <a16:creationId xmlns:a16="http://schemas.microsoft.com/office/drawing/2014/main" id="{D3F85944-6A04-4788-A059-4A68A91403D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65" name="Kreis: nicht ausgefüllt 64">
              <a:extLst>
                <a:ext uri="{FF2B5EF4-FFF2-40B4-BE49-F238E27FC236}">
                  <a16:creationId xmlns:a16="http://schemas.microsoft.com/office/drawing/2014/main" id="{8670F704-B3F8-4D08-B91F-84E1764FDF6D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6" name="Kreis: nicht ausgefüllt 65">
              <a:extLst>
                <a:ext uri="{FF2B5EF4-FFF2-40B4-BE49-F238E27FC236}">
                  <a16:creationId xmlns:a16="http://schemas.microsoft.com/office/drawing/2014/main" id="{48B1826E-B05F-4949-82CC-C5DC2672065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86C240AD-2CC1-422F-9C68-4387292E6262}"/>
              </a:ext>
            </a:extLst>
          </p:cNvPr>
          <p:cNvGrpSpPr/>
          <p:nvPr/>
        </p:nvGrpSpPr>
        <p:grpSpPr>
          <a:xfrm>
            <a:off x="481836" y="754380"/>
            <a:ext cx="3600000" cy="5400000"/>
            <a:chOff x="504875" y="754380"/>
            <a:chExt cx="3600000" cy="5400000"/>
          </a:xfrm>
        </p:grpSpPr>
        <p:sp>
          <p:nvSpPr>
            <p:cNvPr id="22" name="Rechteck: abgerundete Ecken 1">
              <a:extLst>
                <a:ext uri="{FF2B5EF4-FFF2-40B4-BE49-F238E27FC236}">
                  <a16:creationId xmlns:a16="http://schemas.microsoft.com/office/drawing/2014/main" id="{C294A161-93E1-4E6E-927B-044D8FA66722}"/>
                </a:ext>
              </a:extLst>
            </p:cNvPr>
            <p:cNvSpPr/>
            <p:nvPr/>
          </p:nvSpPr>
          <p:spPr>
            <a:xfrm>
              <a:off x="504875" y="754380"/>
              <a:ext cx="3600000" cy="5400000"/>
            </a:xfrm>
            <a:custGeom>
              <a:avLst/>
              <a:gdLst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565390 w 3078480"/>
                <a:gd name="connsiteY2" fmla="*/ 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733030 w 3078480"/>
                <a:gd name="connsiteY2" fmla="*/ 762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865 w 3079345"/>
                <a:gd name="connsiteY0" fmla="*/ 513090 h 4701540"/>
                <a:gd name="connsiteX1" fmla="*/ 254875 w 3079345"/>
                <a:gd name="connsiteY1" fmla="*/ 0 h 4701540"/>
                <a:gd name="connsiteX2" fmla="*/ 2733895 w 3079345"/>
                <a:gd name="connsiteY2" fmla="*/ 7620 h 4701540"/>
                <a:gd name="connsiteX3" fmla="*/ 3079345 w 3079345"/>
                <a:gd name="connsiteY3" fmla="*/ 513090 h 4701540"/>
                <a:gd name="connsiteX4" fmla="*/ 3079345 w 3079345"/>
                <a:gd name="connsiteY4" fmla="*/ 4188450 h 4701540"/>
                <a:gd name="connsiteX5" fmla="*/ 2566255 w 3079345"/>
                <a:gd name="connsiteY5" fmla="*/ 4701540 h 4701540"/>
                <a:gd name="connsiteX6" fmla="*/ 513955 w 3079345"/>
                <a:gd name="connsiteY6" fmla="*/ 4701540 h 4701540"/>
                <a:gd name="connsiteX7" fmla="*/ 865 w 3079345"/>
                <a:gd name="connsiteY7" fmla="*/ 4188450 h 4701540"/>
                <a:gd name="connsiteX8" fmla="*/ 865 w 3079345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51395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33107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331075 w 3080929"/>
                <a:gd name="connsiteY6" fmla="*/ 470154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262495 w 3080929"/>
                <a:gd name="connsiteY6" fmla="*/ 469392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929" h="4701540">
                  <a:moveTo>
                    <a:pt x="865" y="513090"/>
                  </a:moveTo>
                  <a:cubicBezTo>
                    <a:pt x="865" y="229718"/>
                    <a:pt x="-28497" y="0"/>
                    <a:pt x="254875" y="0"/>
                  </a:cubicBezTo>
                  <a:lnTo>
                    <a:pt x="2817715" y="7620"/>
                  </a:lnTo>
                  <a:cubicBezTo>
                    <a:pt x="3101087" y="7620"/>
                    <a:pt x="3079345" y="229718"/>
                    <a:pt x="3079345" y="513090"/>
                  </a:cubicBezTo>
                  <a:lnTo>
                    <a:pt x="3079345" y="4188450"/>
                  </a:lnTo>
                  <a:cubicBezTo>
                    <a:pt x="3079345" y="4471822"/>
                    <a:pt x="3116327" y="4701540"/>
                    <a:pt x="2832955" y="4701540"/>
                  </a:cubicBezTo>
                  <a:lnTo>
                    <a:pt x="262495" y="4693920"/>
                  </a:lnTo>
                  <a:cubicBezTo>
                    <a:pt x="-20877" y="4693920"/>
                    <a:pt x="865" y="4471822"/>
                    <a:pt x="865" y="4188450"/>
                  </a:cubicBezTo>
                  <a:lnTo>
                    <a:pt x="865" y="51309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B2756CB-8D30-4F88-B268-A8C0445EC628}"/>
                </a:ext>
              </a:extLst>
            </p:cNvPr>
            <p:cNvSpPr/>
            <p:nvPr/>
          </p:nvSpPr>
          <p:spPr>
            <a:xfrm>
              <a:off x="640078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24137A9E-C507-435E-AA30-CFC1F3820551}"/>
                </a:ext>
              </a:extLst>
            </p:cNvPr>
            <p:cNvSpPr/>
            <p:nvPr/>
          </p:nvSpPr>
          <p:spPr>
            <a:xfrm flipH="1" flipV="1">
              <a:off x="3810332" y="868680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572E399E-F600-4B69-9BA5-E0582403FC8E}"/>
                </a:ext>
              </a:extLst>
            </p:cNvPr>
            <p:cNvSpPr/>
            <p:nvPr/>
          </p:nvSpPr>
          <p:spPr>
            <a:xfrm flipV="1">
              <a:off x="640078" y="875608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8DF963A0-5825-4287-971A-A1C34B717C27}"/>
                </a:ext>
              </a:extLst>
            </p:cNvPr>
            <p:cNvSpPr/>
            <p:nvPr/>
          </p:nvSpPr>
          <p:spPr>
            <a:xfrm flipH="1">
              <a:off x="3778702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4CB9114D-E9F5-4C96-B80C-132EBE0132DC}"/>
              </a:ext>
            </a:extLst>
          </p:cNvPr>
          <p:cNvGrpSpPr/>
          <p:nvPr/>
        </p:nvGrpSpPr>
        <p:grpSpPr>
          <a:xfrm>
            <a:off x="481836" y="3173702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93A641E8-8353-4E84-802E-9D92B7A72AC1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23" name="Gleichschenkliges Dreieck 22">
                <a:extLst>
                  <a:ext uri="{FF2B5EF4-FFF2-40B4-BE49-F238E27FC236}">
                    <a16:creationId xmlns:a16="http://schemas.microsoft.com/office/drawing/2014/main" id="{EA611D32-CD23-453D-B280-00906589CCF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" name="Gleichschenkliges Dreieck 23">
                <a:extLst>
                  <a:ext uri="{FF2B5EF4-FFF2-40B4-BE49-F238E27FC236}">
                    <a16:creationId xmlns:a16="http://schemas.microsoft.com/office/drawing/2014/main" id="{2767A14B-5B9B-4A1E-98F6-908FFB1D8FE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Gleichschenkliges Dreieck 25">
                <a:extLst>
                  <a:ext uri="{FF2B5EF4-FFF2-40B4-BE49-F238E27FC236}">
                    <a16:creationId xmlns:a16="http://schemas.microsoft.com/office/drawing/2014/main" id="{CB51384F-E063-4C7E-880D-6D0AA7AC01AB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Gleichschenkliges Dreieck 26">
                <a:extLst>
                  <a:ext uri="{FF2B5EF4-FFF2-40B4-BE49-F238E27FC236}">
                    <a16:creationId xmlns:a16="http://schemas.microsoft.com/office/drawing/2014/main" id="{E8CB208A-95E1-40C7-9641-4A4FFFF9B2D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" name="Gleichschenkliges Dreieck 26">
                <a:extLst>
                  <a:ext uri="{FF2B5EF4-FFF2-40B4-BE49-F238E27FC236}">
                    <a16:creationId xmlns:a16="http://schemas.microsoft.com/office/drawing/2014/main" id="{67CA73CF-DAEF-4AFB-AD84-DEE93D99DA7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89E2BCAC-C442-429F-B22C-34CA716F388D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44" name="Gleichschenkliges Dreieck 43">
                <a:extLst>
                  <a:ext uri="{FF2B5EF4-FFF2-40B4-BE49-F238E27FC236}">
                    <a16:creationId xmlns:a16="http://schemas.microsoft.com/office/drawing/2014/main" id="{C34B3DB9-A676-4891-9C8B-878B7DD2361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Gleichschenkliges Dreieck 44">
                <a:extLst>
                  <a:ext uri="{FF2B5EF4-FFF2-40B4-BE49-F238E27FC236}">
                    <a16:creationId xmlns:a16="http://schemas.microsoft.com/office/drawing/2014/main" id="{4C380050-671F-4A7C-8C60-D6EF9AD33D6C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Gleichschenkliges Dreieck 45">
                <a:extLst>
                  <a:ext uri="{FF2B5EF4-FFF2-40B4-BE49-F238E27FC236}">
                    <a16:creationId xmlns:a16="http://schemas.microsoft.com/office/drawing/2014/main" id="{D55978A1-9BB7-456E-93A2-C7AF2D3AAC0E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Gleichschenkliges Dreieck 26">
                <a:extLst>
                  <a:ext uri="{FF2B5EF4-FFF2-40B4-BE49-F238E27FC236}">
                    <a16:creationId xmlns:a16="http://schemas.microsoft.com/office/drawing/2014/main" id="{5780DD95-907B-47C7-B4AA-C33F00150B4E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8" name="Gleichschenkliges Dreieck 26">
                <a:extLst>
                  <a:ext uri="{FF2B5EF4-FFF2-40B4-BE49-F238E27FC236}">
                    <a16:creationId xmlns:a16="http://schemas.microsoft.com/office/drawing/2014/main" id="{371D78F7-F51A-42A5-BEF7-E3FB5BED8B89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3" name="Kreis: nicht ausgefüllt 32">
              <a:extLst>
                <a:ext uri="{FF2B5EF4-FFF2-40B4-BE49-F238E27FC236}">
                  <a16:creationId xmlns:a16="http://schemas.microsoft.com/office/drawing/2014/main" id="{9512D24A-738C-489F-B14B-8A275950A587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Kreis: nicht ausgefüllt 33">
              <a:extLst>
                <a:ext uri="{FF2B5EF4-FFF2-40B4-BE49-F238E27FC236}">
                  <a16:creationId xmlns:a16="http://schemas.microsoft.com/office/drawing/2014/main" id="{05AAF37C-7FA2-43FE-BD28-0CD377209D45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29401047-1976-406A-A134-1C375548DC1A}"/>
              </a:ext>
            </a:extLst>
          </p:cNvPr>
          <p:cNvGrpSpPr/>
          <p:nvPr/>
        </p:nvGrpSpPr>
        <p:grpSpPr>
          <a:xfrm>
            <a:off x="3735790" y="3173702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7A1D34A1-8B2C-48F1-B72B-0A282A672C4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10" name="Gleichschenkliges Dreieck 109">
                <a:extLst>
                  <a:ext uri="{FF2B5EF4-FFF2-40B4-BE49-F238E27FC236}">
                    <a16:creationId xmlns:a16="http://schemas.microsoft.com/office/drawing/2014/main" id="{7E559A1F-E5C6-421C-9851-79C88F93C3CE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1" name="Gleichschenkliges Dreieck 110">
                <a:extLst>
                  <a:ext uri="{FF2B5EF4-FFF2-40B4-BE49-F238E27FC236}">
                    <a16:creationId xmlns:a16="http://schemas.microsoft.com/office/drawing/2014/main" id="{90BCB252-54B6-4E19-89D9-5F1E7D041749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2" name="Gleichschenkliges Dreieck 111">
                <a:extLst>
                  <a:ext uri="{FF2B5EF4-FFF2-40B4-BE49-F238E27FC236}">
                    <a16:creationId xmlns:a16="http://schemas.microsoft.com/office/drawing/2014/main" id="{AEF5AA69-4F2E-4D60-9388-91F62A232BA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Gleichschenkliges Dreieck 26">
                <a:extLst>
                  <a:ext uri="{FF2B5EF4-FFF2-40B4-BE49-F238E27FC236}">
                    <a16:creationId xmlns:a16="http://schemas.microsoft.com/office/drawing/2014/main" id="{8E1C520E-7654-4E54-8FEE-F70A09804422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4" name="Gleichschenkliges Dreieck 26">
                <a:extLst>
                  <a:ext uri="{FF2B5EF4-FFF2-40B4-BE49-F238E27FC236}">
                    <a16:creationId xmlns:a16="http://schemas.microsoft.com/office/drawing/2014/main" id="{579E277E-BD49-4FDB-A1C4-BE1D6DD84EB6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39F56C96-0C2A-40EC-A250-CA173991EC0C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05" name="Gleichschenkliges Dreieck 104">
                <a:extLst>
                  <a:ext uri="{FF2B5EF4-FFF2-40B4-BE49-F238E27FC236}">
                    <a16:creationId xmlns:a16="http://schemas.microsoft.com/office/drawing/2014/main" id="{EF81B4D2-350E-4A96-989F-91101B205619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Gleichschenkliges Dreieck 105">
                <a:extLst>
                  <a:ext uri="{FF2B5EF4-FFF2-40B4-BE49-F238E27FC236}">
                    <a16:creationId xmlns:a16="http://schemas.microsoft.com/office/drawing/2014/main" id="{D03DD49A-3145-4691-A0BB-DA2EFC6BCEF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Gleichschenkliges Dreieck 106">
                <a:extLst>
                  <a:ext uri="{FF2B5EF4-FFF2-40B4-BE49-F238E27FC236}">
                    <a16:creationId xmlns:a16="http://schemas.microsoft.com/office/drawing/2014/main" id="{4B207AAA-2E8B-4872-A424-7238ACB16100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Gleichschenkliges Dreieck 26">
                <a:extLst>
                  <a:ext uri="{FF2B5EF4-FFF2-40B4-BE49-F238E27FC236}">
                    <a16:creationId xmlns:a16="http://schemas.microsoft.com/office/drawing/2014/main" id="{4666900F-E4F1-4965-8B86-F3E32FD1145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9" name="Gleichschenkliges Dreieck 26">
                <a:extLst>
                  <a:ext uri="{FF2B5EF4-FFF2-40B4-BE49-F238E27FC236}">
                    <a16:creationId xmlns:a16="http://schemas.microsoft.com/office/drawing/2014/main" id="{2A1AF54C-722B-43B3-A52A-92025322147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03" name="Kreis: nicht ausgefüllt 102">
              <a:extLst>
                <a:ext uri="{FF2B5EF4-FFF2-40B4-BE49-F238E27FC236}">
                  <a16:creationId xmlns:a16="http://schemas.microsoft.com/office/drawing/2014/main" id="{48F9B02A-FAB8-48E2-B6AF-28B24D47AECE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4" name="Kreis: nicht ausgefüllt 103">
              <a:extLst>
                <a:ext uri="{FF2B5EF4-FFF2-40B4-BE49-F238E27FC236}">
                  <a16:creationId xmlns:a16="http://schemas.microsoft.com/office/drawing/2014/main" id="{B629E4D3-3E7A-459E-86C3-83731B0886A8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30" name="Textfeld 129">
            <a:extLst>
              <a:ext uri="{FF2B5EF4-FFF2-40B4-BE49-F238E27FC236}">
                <a16:creationId xmlns:a16="http://schemas.microsoft.com/office/drawing/2014/main" id="{43701152-795F-4B46-B111-CC43C7EACFF7}"/>
              </a:ext>
            </a:extLst>
          </p:cNvPr>
          <p:cNvSpPr txBox="1"/>
          <p:nvPr/>
        </p:nvSpPr>
        <p:spPr>
          <a:xfrm>
            <a:off x="1677570" y="671795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Cloister Black" panose="00000400000000000000" pitchFamily="2" charset="0"/>
              </a:rPr>
              <a:t>Name</a:t>
            </a:r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DB64F013-1A65-49DD-ADBA-C6471259CB8B}"/>
              </a:ext>
            </a:extLst>
          </p:cNvPr>
          <p:cNvGrpSpPr/>
          <p:nvPr/>
        </p:nvGrpSpPr>
        <p:grpSpPr>
          <a:xfrm>
            <a:off x="8084116" y="1020634"/>
            <a:ext cx="3600000" cy="5400000"/>
            <a:chOff x="481836" y="754380"/>
            <a:chExt cx="3600000" cy="5400000"/>
          </a:xfrm>
        </p:grpSpPr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54E4D1EC-11BC-49E9-BA94-E0328EC18C6A}"/>
                </a:ext>
              </a:extLst>
            </p:cNvPr>
            <p:cNvGrpSpPr/>
            <p:nvPr/>
          </p:nvGrpSpPr>
          <p:grpSpPr>
            <a:xfrm>
              <a:off x="481836" y="754380"/>
              <a:ext cx="3600000" cy="5400000"/>
              <a:chOff x="504875" y="754380"/>
              <a:chExt cx="3600000" cy="5400000"/>
            </a:xfrm>
          </p:grpSpPr>
          <p:sp>
            <p:nvSpPr>
              <p:cNvPr id="166" name="Rechteck: abgerundete Ecken 1">
                <a:extLst>
                  <a:ext uri="{FF2B5EF4-FFF2-40B4-BE49-F238E27FC236}">
                    <a16:creationId xmlns:a16="http://schemas.microsoft.com/office/drawing/2014/main" id="{BF460EEA-549F-4285-AA55-68DA434964D7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Freihandform: Form 166">
                <a:extLst>
                  <a:ext uri="{FF2B5EF4-FFF2-40B4-BE49-F238E27FC236}">
                    <a16:creationId xmlns:a16="http://schemas.microsoft.com/office/drawing/2014/main" id="{8C2842B4-32DE-419C-A876-1BCC0F1F8A6C}"/>
                  </a:ext>
                </a:extLst>
              </p:cNvPr>
              <p:cNvSpPr/>
              <p:nvPr/>
            </p:nvSpPr>
            <p:spPr>
              <a:xfrm>
                <a:off x="640078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Freihandform: Form 167">
                <a:extLst>
                  <a:ext uri="{FF2B5EF4-FFF2-40B4-BE49-F238E27FC236}">
                    <a16:creationId xmlns:a16="http://schemas.microsoft.com/office/drawing/2014/main" id="{2BB8A156-D982-4E87-BB70-8D5413926D7D}"/>
                  </a:ext>
                </a:extLst>
              </p:cNvPr>
              <p:cNvSpPr/>
              <p:nvPr/>
            </p:nvSpPr>
            <p:spPr>
              <a:xfrm flipH="1" flipV="1">
                <a:off x="3810332" y="868680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CB9E65AA-AD84-4B30-AA7E-7098D9DF5E09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0" name="Freihandform: Form 169">
                <a:extLst>
                  <a:ext uri="{FF2B5EF4-FFF2-40B4-BE49-F238E27FC236}">
                    <a16:creationId xmlns:a16="http://schemas.microsoft.com/office/drawing/2014/main" id="{1B453FF7-1070-42FE-87CD-D1077FB70310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0B94A301-2E2E-4F3A-B183-3F7B348833D6}"/>
                </a:ext>
              </a:extLst>
            </p:cNvPr>
            <p:cNvGrpSpPr/>
            <p:nvPr/>
          </p:nvGrpSpPr>
          <p:grpSpPr>
            <a:xfrm>
              <a:off x="481836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52" name="Gruppieren 151">
                <a:extLst>
                  <a:ext uri="{FF2B5EF4-FFF2-40B4-BE49-F238E27FC236}">
                    <a16:creationId xmlns:a16="http://schemas.microsoft.com/office/drawing/2014/main" id="{3F522106-3839-4ADF-8A82-3DEA23E1859B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61" name="Gleichschenkliges Dreieck 160">
                  <a:extLst>
                    <a:ext uri="{FF2B5EF4-FFF2-40B4-BE49-F238E27FC236}">
                      <a16:creationId xmlns:a16="http://schemas.microsoft.com/office/drawing/2014/main" id="{F10EB1AC-EFF5-43C2-8A17-00E9E81BB68D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2" name="Gleichschenkliges Dreieck 161">
                  <a:extLst>
                    <a:ext uri="{FF2B5EF4-FFF2-40B4-BE49-F238E27FC236}">
                      <a16:creationId xmlns:a16="http://schemas.microsoft.com/office/drawing/2014/main" id="{B1ED8A5C-B1C1-4216-985E-82FD7635DAB7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3" name="Gleichschenkliges Dreieck 162">
                  <a:extLst>
                    <a:ext uri="{FF2B5EF4-FFF2-40B4-BE49-F238E27FC236}">
                      <a16:creationId xmlns:a16="http://schemas.microsoft.com/office/drawing/2014/main" id="{823D999B-28E9-409A-B9A2-5FBCC9A425EC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4" name="Gleichschenkliges Dreieck 26">
                  <a:extLst>
                    <a:ext uri="{FF2B5EF4-FFF2-40B4-BE49-F238E27FC236}">
                      <a16:creationId xmlns:a16="http://schemas.microsoft.com/office/drawing/2014/main" id="{BF479A0F-E03D-4B59-A1B9-B60CDF5B1EB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5" name="Gleichschenkliges Dreieck 26">
                  <a:extLst>
                    <a:ext uri="{FF2B5EF4-FFF2-40B4-BE49-F238E27FC236}">
                      <a16:creationId xmlns:a16="http://schemas.microsoft.com/office/drawing/2014/main" id="{C9895A87-7170-4A2D-BC8D-5B3F82E3E5F7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53" name="Gruppieren 152">
                <a:extLst>
                  <a:ext uri="{FF2B5EF4-FFF2-40B4-BE49-F238E27FC236}">
                    <a16:creationId xmlns:a16="http://schemas.microsoft.com/office/drawing/2014/main" id="{A8DA8AF0-8F08-4E4F-A108-BFF38509DEB7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56" name="Gleichschenkliges Dreieck 155">
                  <a:extLst>
                    <a:ext uri="{FF2B5EF4-FFF2-40B4-BE49-F238E27FC236}">
                      <a16:creationId xmlns:a16="http://schemas.microsoft.com/office/drawing/2014/main" id="{B0385E00-FA25-4E81-8047-668348CA907A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7" name="Gleichschenkliges Dreieck 156">
                  <a:extLst>
                    <a:ext uri="{FF2B5EF4-FFF2-40B4-BE49-F238E27FC236}">
                      <a16:creationId xmlns:a16="http://schemas.microsoft.com/office/drawing/2014/main" id="{A55BED45-D7FE-4A63-950C-15F344795FD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8" name="Gleichschenkliges Dreieck 157">
                  <a:extLst>
                    <a:ext uri="{FF2B5EF4-FFF2-40B4-BE49-F238E27FC236}">
                      <a16:creationId xmlns:a16="http://schemas.microsoft.com/office/drawing/2014/main" id="{D4C307D0-4378-4585-ABF8-9937CFB598F1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9" name="Gleichschenkliges Dreieck 26">
                  <a:extLst>
                    <a:ext uri="{FF2B5EF4-FFF2-40B4-BE49-F238E27FC236}">
                      <a16:creationId xmlns:a16="http://schemas.microsoft.com/office/drawing/2014/main" id="{23AC92B5-E98C-4B79-8F58-E8E8C271612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0" name="Gleichschenkliges Dreieck 26">
                  <a:extLst>
                    <a:ext uri="{FF2B5EF4-FFF2-40B4-BE49-F238E27FC236}">
                      <a16:creationId xmlns:a16="http://schemas.microsoft.com/office/drawing/2014/main" id="{31BC54B5-EB96-4217-9E46-A6F67593F5E4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54" name="Kreis: nicht ausgefüllt 153">
                <a:extLst>
                  <a:ext uri="{FF2B5EF4-FFF2-40B4-BE49-F238E27FC236}">
                    <a16:creationId xmlns:a16="http://schemas.microsoft.com/office/drawing/2014/main" id="{901E22E9-A357-4F97-9FFC-9B66177935BC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Kreis: nicht ausgefüllt 154">
                <a:extLst>
                  <a:ext uri="{FF2B5EF4-FFF2-40B4-BE49-F238E27FC236}">
                    <a16:creationId xmlns:a16="http://schemas.microsoft.com/office/drawing/2014/main" id="{DBF42155-1F8F-444D-8B8E-668C3DA23334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4B7CE7E-B050-4B9C-A87B-3D8039A76AA8}"/>
                </a:ext>
              </a:extLst>
            </p:cNvPr>
            <p:cNvGrpSpPr/>
            <p:nvPr/>
          </p:nvGrpSpPr>
          <p:grpSpPr>
            <a:xfrm>
              <a:off x="3735790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6341F87D-9E8E-4B70-B9C4-220B2C402354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7" name="Gleichschenkliges Dreieck 146">
                  <a:extLst>
                    <a:ext uri="{FF2B5EF4-FFF2-40B4-BE49-F238E27FC236}">
                      <a16:creationId xmlns:a16="http://schemas.microsoft.com/office/drawing/2014/main" id="{8834FEE8-9019-41FC-995C-1E790EDC8FE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8" name="Gleichschenkliges Dreieck 147">
                  <a:extLst>
                    <a:ext uri="{FF2B5EF4-FFF2-40B4-BE49-F238E27FC236}">
                      <a16:creationId xmlns:a16="http://schemas.microsoft.com/office/drawing/2014/main" id="{96E7D015-D19C-4C9A-B64D-62E6BFC8CD5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9" name="Gleichschenkliges Dreieck 148">
                  <a:extLst>
                    <a:ext uri="{FF2B5EF4-FFF2-40B4-BE49-F238E27FC236}">
                      <a16:creationId xmlns:a16="http://schemas.microsoft.com/office/drawing/2014/main" id="{2461AC2C-AB97-43AE-812F-E4FB3F22EC9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0" name="Gleichschenkliges Dreieck 26">
                  <a:extLst>
                    <a:ext uri="{FF2B5EF4-FFF2-40B4-BE49-F238E27FC236}">
                      <a16:creationId xmlns:a16="http://schemas.microsoft.com/office/drawing/2014/main" id="{21AAA9CB-8C81-4A7A-B6C7-198D5D45E183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51" name="Gleichschenkliges Dreieck 26">
                  <a:extLst>
                    <a:ext uri="{FF2B5EF4-FFF2-40B4-BE49-F238E27FC236}">
                      <a16:creationId xmlns:a16="http://schemas.microsoft.com/office/drawing/2014/main" id="{2E1CCB65-5924-4ED3-879A-325F5513718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7D2409B8-CEE0-4BE5-9A8B-1EC122F5ED36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2" name="Gleichschenkliges Dreieck 141">
                  <a:extLst>
                    <a:ext uri="{FF2B5EF4-FFF2-40B4-BE49-F238E27FC236}">
                      <a16:creationId xmlns:a16="http://schemas.microsoft.com/office/drawing/2014/main" id="{001FBBD3-DA8A-4AC3-B133-D67D172D1AD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3" name="Gleichschenkliges Dreieck 142">
                  <a:extLst>
                    <a:ext uri="{FF2B5EF4-FFF2-40B4-BE49-F238E27FC236}">
                      <a16:creationId xmlns:a16="http://schemas.microsoft.com/office/drawing/2014/main" id="{AB9DBC48-FD74-4D45-8E22-674B6CDDC673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4" name="Gleichschenkliges Dreieck 143">
                  <a:extLst>
                    <a:ext uri="{FF2B5EF4-FFF2-40B4-BE49-F238E27FC236}">
                      <a16:creationId xmlns:a16="http://schemas.microsoft.com/office/drawing/2014/main" id="{F0E87563-FCF3-4684-9FF1-45A07474E882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5" name="Gleichschenkliges Dreieck 26">
                  <a:extLst>
                    <a:ext uri="{FF2B5EF4-FFF2-40B4-BE49-F238E27FC236}">
                      <a16:creationId xmlns:a16="http://schemas.microsoft.com/office/drawing/2014/main" id="{421652EB-14B6-49B9-AB87-D4663BA64665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6" name="Gleichschenkliges Dreieck 26">
                  <a:extLst>
                    <a:ext uri="{FF2B5EF4-FFF2-40B4-BE49-F238E27FC236}">
                      <a16:creationId xmlns:a16="http://schemas.microsoft.com/office/drawing/2014/main" id="{8C0ED9D0-D2DB-43DB-A97A-75CE6E82DB43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40" name="Kreis: nicht ausgefüllt 139">
                <a:extLst>
                  <a:ext uri="{FF2B5EF4-FFF2-40B4-BE49-F238E27FC236}">
                    <a16:creationId xmlns:a16="http://schemas.microsoft.com/office/drawing/2014/main" id="{6E6BA193-D13A-4F5B-A4C5-412D2D84F190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Kreis: nicht ausgefüllt 140">
                <a:extLst>
                  <a:ext uri="{FF2B5EF4-FFF2-40B4-BE49-F238E27FC236}">
                    <a16:creationId xmlns:a16="http://schemas.microsoft.com/office/drawing/2014/main" id="{F1AA47D3-CC97-4A66-9061-EF6E7DAD1AAD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433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eck: abgerundete Ecken 1">
            <a:extLst>
              <a:ext uri="{FF2B5EF4-FFF2-40B4-BE49-F238E27FC236}">
                <a16:creationId xmlns:a16="http://schemas.microsoft.com/office/drawing/2014/main" id="{B9B37B85-18D0-413B-96EF-AC857EFFC34C}"/>
              </a:ext>
            </a:extLst>
          </p:cNvPr>
          <p:cNvSpPr/>
          <p:nvPr/>
        </p:nvSpPr>
        <p:spPr>
          <a:xfrm>
            <a:off x="3929018" y="178526"/>
            <a:ext cx="4333964" cy="65009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0881F99-B79F-4C31-A7BA-99235A4AD54F}"/>
              </a:ext>
            </a:extLst>
          </p:cNvPr>
          <p:cNvGrpSpPr/>
          <p:nvPr/>
        </p:nvGrpSpPr>
        <p:grpSpPr>
          <a:xfrm>
            <a:off x="3975463" y="248194"/>
            <a:ext cx="4241074" cy="6361612"/>
            <a:chOff x="504875" y="754380"/>
            <a:chExt cx="3600000" cy="5400000"/>
          </a:xfrm>
        </p:grpSpPr>
        <p:sp>
          <p:nvSpPr>
            <p:cNvPr id="34" name="Rechteck: abgerundete Ecken 1">
              <a:extLst>
                <a:ext uri="{FF2B5EF4-FFF2-40B4-BE49-F238E27FC236}">
                  <a16:creationId xmlns:a16="http://schemas.microsoft.com/office/drawing/2014/main" id="{9447D88C-8820-49C5-B44C-3222CB2C384C}"/>
                </a:ext>
              </a:extLst>
            </p:cNvPr>
            <p:cNvSpPr/>
            <p:nvPr/>
          </p:nvSpPr>
          <p:spPr>
            <a:xfrm>
              <a:off x="504875" y="754380"/>
              <a:ext cx="3600000" cy="5400000"/>
            </a:xfrm>
            <a:custGeom>
              <a:avLst/>
              <a:gdLst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565390 w 3078480"/>
                <a:gd name="connsiteY2" fmla="*/ 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733030 w 3078480"/>
                <a:gd name="connsiteY2" fmla="*/ 762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865 w 3079345"/>
                <a:gd name="connsiteY0" fmla="*/ 513090 h 4701540"/>
                <a:gd name="connsiteX1" fmla="*/ 254875 w 3079345"/>
                <a:gd name="connsiteY1" fmla="*/ 0 h 4701540"/>
                <a:gd name="connsiteX2" fmla="*/ 2733895 w 3079345"/>
                <a:gd name="connsiteY2" fmla="*/ 7620 h 4701540"/>
                <a:gd name="connsiteX3" fmla="*/ 3079345 w 3079345"/>
                <a:gd name="connsiteY3" fmla="*/ 513090 h 4701540"/>
                <a:gd name="connsiteX4" fmla="*/ 3079345 w 3079345"/>
                <a:gd name="connsiteY4" fmla="*/ 4188450 h 4701540"/>
                <a:gd name="connsiteX5" fmla="*/ 2566255 w 3079345"/>
                <a:gd name="connsiteY5" fmla="*/ 4701540 h 4701540"/>
                <a:gd name="connsiteX6" fmla="*/ 513955 w 3079345"/>
                <a:gd name="connsiteY6" fmla="*/ 4701540 h 4701540"/>
                <a:gd name="connsiteX7" fmla="*/ 865 w 3079345"/>
                <a:gd name="connsiteY7" fmla="*/ 4188450 h 4701540"/>
                <a:gd name="connsiteX8" fmla="*/ 865 w 3079345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51395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33107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331075 w 3080929"/>
                <a:gd name="connsiteY6" fmla="*/ 470154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262495 w 3080929"/>
                <a:gd name="connsiteY6" fmla="*/ 469392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929" h="4701540">
                  <a:moveTo>
                    <a:pt x="865" y="513090"/>
                  </a:moveTo>
                  <a:cubicBezTo>
                    <a:pt x="865" y="229718"/>
                    <a:pt x="-28497" y="0"/>
                    <a:pt x="254875" y="0"/>
                  </a:cubicBezTo>
                  <a:lnTo>
                    <a:pt x="2817715" y="7620"/>
                  </a:lnTo>
                  <a:cubicBezTo>
                    <a:pt x="3101087" y="7620"/>
                    <a:pt x="3079345" y="229718"/>
                    <a:pt x="3079345" y="513090"/>
                  </a:cubicBezTo>
                  <a:lnTo>
                    <a:pt x="3079345" y="4188450"/>
                  </a:lnTo>
                  <a:cubicBezTo>
                    <a:pt x="3079345" y="4471822"/>
                    <a:pt x="3116327" y="4701540"/>
                    <a:pt x="2832955" y="4701540"/>
                  </a:cubicBezTo>
                  <a:lnTo>
                    <a:pt x="262495" y="4693920"/>
                  </a:lnTo>
                  <a:cubicBezTo>
                    <a:pt x="-20877" y="4693920"/>
                    <a:pt x="865" y="4471822"/>
                    <a:pt x="865" y="4188450"/>
                  </a:cubicBezTo>
                  <a:lnTo>
                    <a:pt x="865" y="5130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D7067A8C-9C15-4722-AF27-832D4C1CECB5}"/>
                </a:ext>
              </a:extLst>
            </p:cNvPr>
            <p:cNvSpPr/>
            <p:nvPr/>
          </p:nvSpPr>
          <p:spPr>
            <a:xfrm flipV="1">
              <a:off x="640078" y="875608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7193117E-0FE0-43A6-BF03-1C4C728DD358}"/>
                </a:ext>
              </a:extLst>
            </p:cNvPr>
            <p:cNvSpPr/>
            <p:nvPr/>
          </p:nvSpPr>
          <p:spPr>
            <a:xfrm flipH="1">
              <a:off x="3778702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3388F902-132A-4A36-BBA4-4EA6775E3D44}"/>
              </a:ext>
            </a:extLst>
          </p:cNvPr>
          <p:cNvSpPr/>
          <p:nvPr/>
        </p:nvSpPr>
        <p:spPr>
          <a:xfrm>
            <a:off x="4449879" y="656894"/>
            <a:ext cx="3292242" cy="329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9" name="Grafik 108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94BA2D8-AEAD-4C0D-93AD-467061651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91" y="839978"/>
            <a:ext cx="3217818" cy="3217818"/>
          </a:xfrm>
          <a:prstGeom prst="rect">
            <a:avLst/>
          </a:prstGeom>
          <a:ln>
            <a:noFill/>
          </a:ln>
        </p:spPr>
      </p:pic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6D50C08-B936-4A1B-970F-DD6F57182196}"/>
              </a:ext>
            </a:extLst>
          </p:cNvPr>
          <p:cNvGrpSpPr/>
          <p:nvPr/>
        </p:nvGrpSpPr>
        <p:grpSpPr>
          <a:xfrm rot="2093579">
            <a:off x="5027814" y="4049537"/>
            <a:ext cx="102924" cy="419385"/>
            <a:chOff x="2392773" y="2501334"/>
            <a:chExt cx="554722" cy="2260318"/>
          </a:xfrm>
        </p:grpSpPr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0854D553-3AEC-4FE9-84C0-F8D771A48F96}"/>
                </a:ext>
              </a:extLst>
            </p:cNvPr>
            <p:cNvGrpSpPr/>
            <p:nvPr/>
          </p:nvGrpSpPr>
          <p:grpSpPr>
            <a:xfrm>
              <a:off x="2554905" y="2501334"/>
              <a:ext cx="230460" cy="1670329"/>
              <a:chOff x="2397457" y="1352337"/>
              <a:chExt cx="165464" cy="2762742"/>
            </a:xfrm>
          </p:grpSpPr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5FE5539D-CABD-4E2B-B322-043F740F1C13}"/>
                  </a:ext>
                </a:extLst>
              </p:cNvPr>
              <p:cNvSpPr/>
              <p:nvPr/>
            </p:nvSpPr>
            <p:spPr>
              <a:xfrm>
                <a:off x="2397458" y="1685712"/>
                <a:ext cx="165463" cy="242936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3" name="Gleichschenkliges Dreieck 82">
                <a:extLst>
                  <a:ext uri="{FF2B5EF4-FFF2-40B4-BE49-F238E27FC236}">
                    <a16:creationId xmlns:a16="http://schemas.microsoft.com/office/drawing/2014/main" id="{AB47BFF9-E6B0-46B1-B02A-CBE225168177}"/>
                  </a:ext>
                </a:extLst>
              </p:cNvPr>
              <p:cNvSpPr/>
              <p:nvPr/>
            </p:nvSpPr>
            <p:spPr>
              <a:xfrm>
                <a:off x="2397457" y="1352337"/>
                <a:ext cx="165464" cy="333375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4" name="Rechteck: diagonal liegende Ecken abgeschnitten 83">
              <a:extLst>
                <a:ext uri="{FF2B5EF4-FFF2-40B4-BE49-F238E27FC236}">
                  <a16:creationId xmlns:a16="http://schemas.microsoft.com/office/drawing/2014/main" id="{8CD9953F-6FB3-4A35-9B7B-9AF965AA4570}"/>
                </a:ext>
              </a:extLst>
            </p:cNvPr>
            <p:cNvSpPr/>
            <p:nvPr/>
          </p:nvSpPr>
          <p:spPr>
            <a:xfrm>
              <a:off x="2581566" y="4380652"/>
              <a:ext cx="177135" cy="381000"/>
            </a:xfrm>
            <a:prstGeom prst="snip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Diagonaler Streifen 109">
              <a:extLst>
                <a:ext uri="{FF2B5EF4-FFF2-40B4-BE49-F238E27FC236}">
                  <a16:creationId xmlns:a16="http://schemas.microsoft.com/office/drawing/2014/main" id="{9FD85DF9-DA8D-4E30-A6A0-6777E92159FF}"/>
                </a:ext>
              </a:extLst>
            </p:cNvPr>
            <p:cNvSpPr/>
            <p:nvPr/>
          </p:nvSpPr>
          <p:spPr>
            <a:xfrm rot="2624862">
              <a:off x="2392773" y="4101009"/>
              <a:ext cx="554722" cy="544420"/>
            </a:xfrm>
            <a:prstGeom prst="diagStrip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19" name="Kreuz 118">
            <a:extLst>
              <a:ext uri="{FF2B5EF4-FFF2-40B4-BE49-F238E27FC236}">
                <a16:creationId xmlns:a16="http://schemas.microsoft.com/office/drawing/2014/main" id="{1FC20936-A8CD-4459-9BBE-064EB05C49CB}"/>
              </a:ext>
            </a:extLst>
          </p:cNvPr>
          <p:cNvSpPr/>
          <p:nvPr/>
        </p:nvSpPr>
        <p:spPr>
          <a:xfrm>
            <a:off x="5951789" y="4102186"/>
            <a:ext cx="361946" cy="361946"/>
          </a:xfrm>
          <a:prstGeom prst="plus">
            <a:avLst>
              <a:gd name="adj" fmla="val 3383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13D92F20-B882-4A28-9C69-592CE1F4015A}"/>
              </a:ext>
            </a:extLst>
          </p:cNvPr>
          <p:cNvSpPr/>
          <p:nvPr/>
        </p:nvSpPr>
        <p:spPr>
          <a:xfrm>
            <a:off x="6887271" y="4170657"/>
            <a:ext cx="269968" cy="2699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loister Black" panose="00000400000000000000" pitchFamily="2" charset="0"/>
            </a:endParaRP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4ABBBA49-FAEC-4AC3-8CEF-C14843139114}"/>
              </a:ext>
            </a:extLst>
          </p:cNvPr>
          <p:cNvSpPr txBox="1"/>
          <p:nvPr/>
        </p:nvSpPr>
        <p:spPr>
          <a:xfrm>
            <a:off x="5438501" y="233008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Cloister Black" panose="00000400000000000000" pitchFamily="2" charset="0"/>
              </a:rPr>
              <a:t>Dragon</a:t>
            </a: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EE716A52-4C1D-4AE9-BF55-82FC203E58BB}"/>
              </a:ext>
            </a:extLst>
          </p:cNvPr>
          <p:cNvSpPr/>
          <p:nvPr/>
        </p:nvSpPr>
        <p:spPr>
          <a:xfrm>
            <a:off x="4483572" y="4606834"/>
            <a:ext cx="3292242" cy="174171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i="1" dirty="0"/>
              <a:t>Ein schlafender Drache</a:t>
            </a:r>
          </a:p>
          <a:p>
            <a:pPr algn="ctr"/>
            <a:r>
              <a:rPr lang="de-DE" dirty="0"/>
              <a:t>Er erwacht erst ab 5000 Leben auf, ist dann aber kaum aufzuhalten!</a:t>
            </a:r>
          </a:p>
        </p:txBody>
      </p:sp>
    </p:spTree>
    <p:extLst>
      <p:ext uri="{BB962C8B-B14F-4D97-AF65-F5344CB8AC3E}">
        <p14:creationId xmlns:p14="http://schemas.microsoft.com/office/powerpoint/2010/main" val="3653715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42188E9-3A1A-4311-A7DB-062F2F425288}"/>
              </a:ext>
            </a:extLst>
          </p:cNvPr>
          <p:cNvGrpSpPr/>
          <p:nvPr/>
        </p:nvGrpSpPr>
        <p:grpSpPr>
          <a:xfrm>
            <a:off x="3929018" y="178526"/>
            <a:ext cx="4333964" cy="6500948"/>
            <a:chOff x="3929018" y="178526"/>
            <a:chExt cx="4333964" cy="6500948"/>
          </a:xfrm>
        </p:grpSpPr>
        <p:sp>
          <p:nvSpPr>
            <p:cNvPr id="78" name="Rechteck: abgerundete Ecken 1">
              <a:extLst>
                <a:ext uri="{FF2B5EF4-FFF2-40B4-BE49-F238E27FC236}">
                  <a16:creationId xmlns:a16="http://schemas.microsoft.com/office/drawing/2014/main" id="{B9B37B85-18D0-413B-96EF-AC857EFFC34C}"/>
                </a:ext>
              </a:extLst>
            </p:cNvPr>
            <p:cNvSpPr/>
            <p:nvPr/>
          </p:nvSpPr>
          <p:spPr>
            <a:xfrm>
              <a:off x="3929018" y="178526"/>
              <a:ext cx="4333964" cy="650094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0881F99-B79F-4C31-A7BA-99235A4AD54F}"/>
                </a:ext>
              </a:extLst>
            </p:cNvPr>
            <p:cNvGrpSpPr/>
            <p:nvPr/>
          </p:nvGrpSpPr>
          <p:grpSpPr>
            <a:xfrm>
              <a:off x="3975463" y="248194"/>
              <a:ext cx="4241074" cy="6361612"/>
              <a:chOff x="504875" y="754380"/>
              <a:chExt cx="3600000" cy="5400000"/>
            </a:xfrm>
          </p:grpSpPr>
          <p:sp>
            <p:nvSpPr>
              <p:cNvPr id="34" name="Rechteck: abgerundete Ecken 1">
                <a:extLst>
                  <a:ext uri="{FF2B5EF4-FFF2-40B4-BE49-F238E27FC236}">
                    <a16:creationId xmlns:a16="http://schemas.microsoft.com/office/drawing/2014/main" id="{9447D88C-8820-49C5-B44C-3222CB2C384C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D7067A8C-9C15-4722-AF27-832D4C1CECB5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193117E-0FE0-43A6-BF03-1C4C728DD358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388F902-132A-4A36-BBA4-4EA6775E3D44}"/>
                </a:ext>
              </a:extLst>
            </p:cNvPr>
            <p:cNvSpPr/>
            <p:nvPr/>
          </p:nvSpPr>
          <p:spPr>
            <a:xfrm>
              <a:off x="4449879" y="656894"/>
              <a:ext cx="3292242" cy="3292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6D50C08-B936-4A1B-970F-DD6F57182196}"/>
                </a:ext>
              </a:extLst>
            </p:cNvPr>
            <p:cNvGrpSpPr/>
            <p:nvPr/>
          </p:nvGrpSpPr>
          <p:grpSpPr>
            <a:xfrm rot="2093579">
              <a:off x="5027814" y="4049537"/>
              <a:ext cx="102924" cy="419385"/>
              <a:chOff x="2392773" y="2501334"/>
              <a:chExt cx="554722" cy="2260318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0854D553-3AEC-4FE9-84C0-F8D771A48F96}"/>
                  </a:ext>
                </a:extLst>
              </p:cNvPr>
              <p:cNvGrpSpPr/>
              <p:nvPr/>
            </p:nvGrpSpPr>
            <p:grpSpPr>
              <a:xfrm>
                <a:off x="2554905" y="2501334"/>
                <a:ext cx="230460" cy="1670329"/>
                <a:chOff x="2397457" y="1352337"/>
                <a:chExt cx="165464" cy="2762742"/>
              </a:xfrm>
            </p:grpSpPr>
            <p:sp>
              <p:nvSpPr>
                <p:cNvPr id="82" name="Rechteck 81">
                  <a:extLst>
                    <a:ext uri="{FF2B5EF4-FFF2-40B4-BE49-F238E27FC236}">
                      <a16:creationId xmlns:a16="http://schemas.microsoft.com/office/drawing/2014/main" id="{5FE5539D-CABD-4E2B-B322-043F740F1C13}"/>
                    </a:ext>
                  </a:extLst>
                </p:cNvPr>
                <p:cNvSpPr/>
                <p:nvPr/>
              </p:nvSpPr>
              <p:spPr>
                <a:xfrm>
                  <a:off x="2397458" y="1685712"/>
                  <a:ext cx="165463" cy="242936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3" name="Gleichschenkliges Dreieck 82">
                  <a:extLst>
                    <a:ext uri="{FF2B5EF4-FFF2-40B4-BE49-F238E27FC236}">
                      <a16:creationId xmlns:a16="http://schemas.microsoft.com/office/drawing/2014/main" id="{AB47BFF9-E6B0-46B1-B02A-CBE225168177}"/>
                    </a:ext>
                  </a:extLst>
                </p:cNvPr>
                <p:cNvSpPr/>
                <p:nvPr/>
              </p:nvSpPr>
              <p:spPr>
                <a:xfrm>
                  <a:off x="2397457" y="1352337"/>
                  <a:ext cx="165464" cy="333375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84" name="Rechteck: diagonal liegende Ecken abgeschnitten 83">
                <a:extLst>
                  <a:ext uri="{FF2B5EF4-FFF2-40B4-BE49-F238E27FC236}">
                    <a16:creationId xmlns:a16="http://schemas.microsoft.com/office/drawing/2014/main" id="{8CD9953F-6FB3-4A35-9B7B-9AF965AA4570}"/>
                  </a:ext>
                </a:extLst>
              </p:cNvPr>
              <p:cNvSpPr/>
              <p:nvPr/>
            </p:nvSpPr>
            <p:spPr>
              <a:xfrm>
                <a:off x="2581566" y="4380652"/>
                <a:ext cx="177135" cy="381000"/>
              </a:xfrm>
              <a:prstGeom prst="snip2Diag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Diagonaler Streifen 109">
                <a:extLst>
                  <a:ext uri="{FF2B5EF4-FFF2-40B4-BE49-F238E27FC236}">
                    <a16:creationId xmlns:a16="http://schemas.microsoft.com/office/drawing/2014/main" id="{9FD85DF9-DA8D-4E30-A6A0-6777E92159FF}"/>
                  </a:ext>
                </a:extLst>
              </p:cNvPr>
              <p:cNvSpPr/>
              <p:nvPr/>
            </p:nvSpPr>
            <p:spPr>
              <a:xfrm rot="2624862">
                <a:off x="2392773" y="4101009"/>
                <a:ext cx="554722" cy="544420"/>
              </a:xfrm>
              <a:prstGeom prst="diagStrip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9" name="Kreuz 118">
              <a:extLst>
                <a:ext uri="{FF2B5EF4-FFF2-40B4-BE49-F238E27FC236}">
                  <a16:creationId xmlns:a16="http://schemas.microsoft.com/office/drawing/2014/main" id="{1FC20936-A8CD-4459-9BBE-064EB05C49CB}"/>
                </a:ext>
              </a:extLst>
            </p:cNvPr>
            <p:cNvSpPr/>
            <p:nvPr/>
          </p:nvSpPr>
          <p:spPr>
            <a:xfrm>
              <a:off x="5951789" y="4102186"/>
              <a:ext cx="361946" cy="361946"/>
            </a:xfrm>
            <a:prstGeom prst="plus">
              <a:avLst>
                <a:gd name="adj" fmla="val 3383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13D92F20-B882-4A28-9C69-592CE1F4015A}"/>
                </a:ext>
              </a:extLst>
            </p:cNvPr>
            <p:cNvSpPr/>
            <p:nvPr/>
          </p:nvSpPr>
          <p:spPr>
            <a:xfrm>
              <a:off x="6887271" y="4170657"/>
              <a:ext cx="269968" cy="26996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loister Black" panose="00000400000000000000" pitchFamily="2" charset="0"/>
              </a:endParaRPr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EE716A52-4C1D-4AE9-BF55-82FC203E58BB}"/>
                </a:ext>
              </a:extLst>
            </p:cNvPr>
            <p:cNvSpPr/>
            <p:nvPr/>
          </p:nvSpPr>
          <p:spPr>
            <a:xfrm>
              <a:off x="4483572" y="4606834"/>
              <a:ext cx="3292242" cy="174171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92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9C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D6BB0DDA-3181-4743-84C9-2A9C98A86CC8}"/>
              </a:ext>
            </a:extLst>
          </p:cNvPr>
          <p:cNvSpPr/>
          <p:nvPr/>
        </p:nvSpPr>
        <p:spPr>
          <a:xfrm>
            <a:off x="9048750" y="3219450"/>
            <a:ext cx="3781425" cy="4048125"/>
          </a:xfrm>
          <a:custGeom>
            <a:avLst/>
            <a:gdLst>
              <a:gd name="connsiteX0" fmla="*/ 28575 w 3781425"/>
              <a:gd name="connsiteY0" fmla="*/ 3743325 h 4048125"/>
              <a:gd name="connsiteX1" fmla="*/ 0 w 3781425"/>
              <a:gd name="connsiteY1" fmla="*/ 3048000 h 4048125"/>
              <a:gd name="connsiteX2" fmla="*/ 47625 w 3781425"/>
              <a:gd name="connsiteY2" fmla="*/ 1933575 h 4048125"/>
              <a:gd name="connsiteX3" fmla="*/ 104775 w 3781425"/>
              <a:gd name="connsiteY3" fmla="*/ 1819275 h 4048125"/>
              <a:gd name="connsiteX4" fmla="*/ 790575 w 3781425"/>
              <a:gd name="connsiteY4" fmla="*/ 1152525 h 4048125"/>
              <a:gd name="connsiteX5" fmla="*/ 1800225 w 3781425"/>
              <a:gd name="connsiteY5" fmla="*/ 447675 h 4048125"/>
              <a:gd name="connsiteX6" fmla="*/ 1876425 w 3781425"/>
              <a:gd name="connsiteY6" fmla="*/ 409575 h 4048125"/>
              <a:gd name="connsiteX7" fmla="*/ 2600325 w 3781425"/>
              <a:gd name="connsiteY7" fmla="*/ 0 h 4048125"/>
              <a:gd name="connsiteX8" fmla="*/ 3333750 w 3781425"/>
              <a:gd name="connsiteY8" fmla="*/ 9525 h 4048125"/>
              <a:gd name="connsiteX9" fmla="*/ 3781425 w 3781425"/>
              <a:gd name="connsiteY9" fmla="*/ 1600200 h 4048125"/>
              <a:gd name="connsiteX10" fmla="*/ 3676650 w 3781425"/>
              <a:gd name="connsiteY10" fmla="*/ 3495675 h 4048125"/>
              <a:gd name="connsiteX11" fmla="*/ 2952750 w 3781425"/>
              <a:gd name="connsiteY11" fmla="*/ 4048125 h 4048125"/>
              <a:gd name="connsiteX12" fmla="*/ 28575 w 3781425"/>
              <a:gd name="connsiteY12" fmla="*/ 37433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81425" h="4048125">
                <a:moveTo>
                  <a:pt x="28575" y="3743325"/>
                </a:moveTo>
                <a:lnTo>
                  <a:pt x="0" y="3048000"/>
                </a:lnTo>
                <a:lnTo>
                  <a:pt x="47625" y="1933575"/>
                </a:lnTo>
                <a:lnTo>
                  <a:pt x="104775" y="1819275"/>
                </a:lnTo>
                <a:lnTo>
                  <a:pt x="790575" y="1152525"/>
                </a:lnTo>
                <a:lnTo>
                  <a:pt x="1800225" y="447675"/>
                </a:lnTo>
                <a:lnTo>
                  <a:pt x="1876425" y="409575"/>
                </a:lnTo>
                <a:lnTo>
                  <a:pt x="2600325" y="0"/>
                </a:lnTo>
                <a:lnTo>
                  <a:pt x="3333750" y="9525"/>
                </a:lnTo>
                <a:lnTo>
                  <a:pt x="3781425" y="1600200"/>
                </a:lnTo>
                <a:lnTo>
                  <a:pt x="3676650" y="3495675"/>
                </a:lnTo>
                <a:lnTo>
                  <a:pt x="2952750" y="4048125"/>
                </a:lnTo>
                <a:lnTo>
                  <a:pt x="28575" y="3743325"/>
                </a:lnTo>
                <a:close/>
              </a:path>
            </a:pathLst>
          </a:custGeom>
          <a:solidFill>
            <a:srgbClr val="828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80C8A535-5112-4E8C-AA80-32701759FCE0}"/>
              </a:ext>
            </a:extLst>
          </p:cNvPr>
          <p:cNvSpPr/>
          <p:nvPr/>
        </p:nvSpPr>
        <p:spPr>
          <a:xfrm>
            <a:off x="2714625" y="-390525"/>
            <a:ext cx="9591675" cy="7486650"/>
          </a:xfrm>
          <a:custGeom>
            <a:avLst/>
            <a:gdLst>
              <a:gd name="connsiteX0" fmla="*/ 4914900 w 9591675"/>
              <a:gd name="connsiteY0" fmla="*/ 7419975 h 7486650"/>
              <a:gd name="connsiteX1" fmla="*/ 4867275 w 9591675"/>
              <a:gd name="connsiteY1" fmla="*/ 7381875 h 7486650"/>
              <a:gd name="connsiteX2" fmla="*/ 5000625 w 9591675"/>
              <a:gd name="connsiteY2" fmla="*/ 5715000 h 7486650"/>
              <a:gd name="connsiteX3" fmla="*/ 5476875 w 9591675"/>
              <a:gd name="connsiteY3" fmla="*/ 4533900 h 7486650"/>
              <a:gd name="connsiteX4" fmla="*/ 6943725 w 9591675"/>
              <a:gd name="connsiteY4" fmla="*/ 3705225 h 7486650"/>
              <a:gd name="connsiteX5" fmla="*/ 8582025 w 9591675"/>
              <a:gd name="connsiteY5" fmla="*/ 2695575 h 7486650"/>
              <a:gd name="connsiteX6" fmla="*/ 9286875 w 9591675"/>
              <a:gd name="connsiteY6" fmla="*/ 1914525 h 7486650"/>
              <a:gd name="connsiteX7" fmla="*/ 9591675 w 9591675"/>
              <a:gd name="connsiteY7" fmla="*/ 1352550 h 7486650"/>
              <a:gd name="connsiteX8" fmla="*/ 9572625 w 9591675"/>
              <a:gd name="connsiteY8" fmla="*/ 314325 h 7486650"/>
              <a:gd name="connsiteX9" fmla="*/ 8763000 w 9591675"/>
              <a:gd name="connsiteY9" fmla="*/ 0 h 7486650"/>
              <a:gd name="connsiteX10" fmla="*/ 7877175 w 9591675"/>
              <a:gd name="connsiteY10" fmla="*/ 209550 h 7486650"/>
              <a:gd name="connsiteX11" fmla="*/ 5286375 w 9591675"/>
              <a:gd name="connsiteY11" fmla="*/ 228600 h 7486650"/>
              <a:gd name="connsiteX12" fmla="*/ 3571875 w 9591675"/>
              <a:gd name="connsiteY12" fmla="*/ 1266825 h 7486650"/>
              <a:gd name="connsiteX13" fmla="*/ 3124200 w 9591675"/>
              <a:gd name="connsiteY13" fmla="*/ 2857500 h 7486650"/>
              <a:gd name="connsiteX14" fmla="*/ 1714500 w 9591675"/>
              <a:gd name="connsiteY14" fmla="*/ 3467100 h 7486650"/>
              <a:gd name="connsiteX15" fmla="*/ 552450 w 9591675"/>
              <a:gd name="connsiteY15" fmla="*/ 4343400 h 7486650"/>
              <a:gd name="connsiteX16" fmla="*/ 190500 w 9591675"/>
              <a:gd name="connsiteY16" fmla="*/ 5886450 h 7486650"/>
              <a:gd name="connsiteX17" fmla="*/ 209550 w 9591675"/>
              <a:gd name="connsiteY17" fmla="*/ 6600825 h 7486650"/>
              <a:gd name="connsiteX18" fmla="*/ 0 w 9591675"/>
              <a:gd name="connsiteY18" fmla="*/ 7486650 h 7486650"/>
              <a:gd name="connsiteX19" fmla="*/ 4933950 w 9591675"/>
              <a:gd name="connsiteY19" fmla="*/ 7467600 h 7486650"/>
              <a:gd name="connsiteX20" fmla="*/ 4914900 w 9591675"/>
              <a:gd name="connsiteY20" fmla="*/ 7419975 h 74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91675" h="7486650">
                <a:moveTo>
                  <a:pt x="4914900" y="7419975"/>
                </a:moveTo>
                <a:lnTo>
                  <a:pt x="4867275" y="7381875"/>
                </a:lnTo>
                <a:lnTo>
                  <a:pt x="5000625" y="5715000"/>
                </a:lnTo>
                <a:lnTo>
                  <a:pt x="5476875" y="4533900"/>
                </a:lnTo>
                <a:lnTo>
                  <a:pt x="6943725" y="3705225"/>
                </a:lnTo>
                <a:lnTo>
                  <a:pt x="8582025" y="2695575"/>
                </a:lnTo>
                <a:lnTo>
                  <a:pt x="9286875" y="1914525"/>
                </a:lnTo>
                <a:lnTo>
                  <a:pt x="9591675" y="1352550"/>
                </a:lnTo>
                <a:lnTo>
                  <a:pt x="9572625" y="314325"/>
                </a:lnTo>
                <a:lnTo>
                  <a:pt x="8763000" y="0"/>
                </a:lnTo>
                <a:lnTo>
                  <a:pt x="7877175" y="209550"/>
                </a:lnTo>
                <a:lnTo>
                  <a:pt x="5286375" y="228600"/>
                </a:lnTo>
                <a:lnTo>
                  <a:pt x="3571875" y="1266825"/>
                </a:lnTo>
                <a:lnTo>
                  <a:pt x="3124200" y="2857500"/>
                </a:lnTo>
                <a:lnTo>
                  <a:pt x="1714500" y="3467100"/>
                </a:lnTo>
                <a:lnTo>
                  <a:pt x="552450" y="4343400"/>
                </a:lnTo>
                <a:lnTo>
                  <a:pt x="190500" y="5886450"/>
                </a:lnTo>
                <a:lnTo>
                  <a:pt x="209550" y="6600825"/>
                </a:lnTo>
                <a:lnTo>
                  <a:pt x="0" y="7486650"/>
                </a:lnTo>
                <a:lnTo>
                  <a:pt x="4933950" y="7467600"/>
                </a:lnTo>
                <a:lnTo>
                  <a:pt x="4914900" y="7419975"/>
                </a:lnTo>
                <a:close/>
              </a:path>
            </a:pathLst>
          </a:custGeom>
          <a:solidFill>
            <a:srgbClr val="828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7DD004BB-5580-4C89-88C3-1148844E36F5}"/>
              </a:ext>
            </a:extLst>
          </p:cNvPr>
          <p:cNvSpPr/>
          <p:nvPr/>
        </p:nvSpPr>
        <p:spPr>
          <a:xfrm>
            <a:off x="6315075" y="3343275"/>
            <a:ext cx="1733550" cy="4162425"/>
          </a:xfrm>
          <a:custGeom>
            <a:avLst/>
            <a:gdLst>
              <a:gd name="connsiteX0" fmla="*/ 1733550 w 1733550"/>
              <a:gd name="connsiteY0" fmla="*/ 0 h 4162425"/>
              <a:gd name="connsiteX1" fmla="*/ 990600 w 1733550"/>
              <a:gd name="connsiteY1" fmla="*/ 381000 h 4162425"/>
              <a:gd name="connsiteX2" fmla="*/ 561975 w 1733550"/>
              <a:gd name="connsiteY2" fmla="*/ 914400 h 4162425"/>
              <a:gd name="connsiteX3" fmla="*/ 266700 w 1733550"/>
              <a:gd name="connsiteY3" fmla="*/ 2200275 h 4162425"/>
              <a:gd name="connsiteX4" fmla="*/ 0 w 1733550"/>
              <a:gd name="connsiteY4" fmla="*/ 3371850 h 4162425"/>
              <a:gd name="connsiteX5" fmla="*/ 276225 w 1733550"/>
              <a:gd name="connsiteY5" fmla="*/ 3657600 h 4162425"/>
              <a:gd name="connsiteX6" fmla="*/ 609600 w 1733550"/>
              <a:gd name="connsiteY6" fmla="*/ 4162425 h 416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3550" h="4162425">
                <a:moveTo>
                  <a:pt x="1733550" y="0"/>
                </a:moveTo>
                <a:lnTo>
                  <a:pt x="990600" y="381000"/>
                </a:lnTo>
                <a:lnTo>
                  <a:pt x="561975" y="914400"/>
                </a:lnTo>
                <a:lnTo>
                  <a:pt x="266700" y="2200275"/>
                </a:lnTo>
                <a:lnTo>
                  <a:pt x="0" y="3371850"/>
                </a:lnTo>
                <a:lnTo>
                  <a:pt x="276225" y="3657600"/>
                </a:lnTo>
                <a:lnTo>
                  <a:pt x="609600" y="4162425"/>
                </a:lnTo>
              </a:path>
            </a:pathLst>
          </a:custGeom>
          <a:noFill/>
          <a:ln>
            <a:solidFill>
              <a:schemeClr val="tx1"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832D4FE8-6C82-4E16-9C3F-1F30BE7E8B94}"/>
              </a:ext>
            </a:extLst>
          </p:cNvPr>
          <p:cNvSpPr/>
          <p:nvPr/>
        </p:nvSpPr>
        <p:spPr>
          <a:xfrm>
            <a:off x="-390525" y="-352425"/>
            <a:ext cx="5410200" cy="5953125"/>
          </a:xfrm>
          <a:custGeom>
            <a:avLst/>
            <a:gdLst>
              <a:gd name="connsiteX0" fmla="*/ 238125 w 5410200"/>
              <a:gd name="connsiteY0" fmla="*/ 2533650 h 5953125"/>
              <a:gd name="connsiteX1" fmla="*/ 238125 w 5410200"/>
              <a:gd name="connsiteY1" fmla="*/ 2609850 h 5953125"/>
              <a:gd name="connsiteX2" fmla="*/ 0 w 5410200"/>
              <a:gd name="connsiteY2" fmla="*/ 2657475 h 5953125"/>
              <a:gd name="connsiteX3" fmla="*/ 2209800 w 5410200"/>
              <a:gd name="connsiteY3" fmla="*/ 971550 h 5953125"/>
              <a:gd name="connsiteX4" fmla="*/ 3848100 w 5410200"/>
              <a:gd name="connsiteY4" fmla="*/ 19050 h 5953125"/>
              <a:gd name="connsiteX5" fmla="*/ 5172075 w 5410200"/>
              <a:gd name="connsiteY5" fmla="*/ 0 h 5953125"/>
              <a:gd name="connsiteX6" fmla="*/ 5410200 w 5410200"/>
              <a:gd name="connsiteY6" fmla="*/ 809625 h 5953125"/>
              <a:gd name="connsiteX7" fmla="*/ 4953000 w 5410200"/>
              <a:gd name="connsiteY7" fmla="*/ 2257425 h 5953125"/>
              <a:gd name="connsiteX8" fmla="*/ 3552825 w 5410200"/>
              <a:gd name="connsiteY8" fmla="*/ 2876550 h 5953125"/>
              <a:gd name="connsiteX9" fmla="*/ 2000250 w 5410200"/>
              <a:gd name="connsiteY9" fmla="*/ 5067300 h 5953125"/>
              <a:gd name="connsiteX10" fmla="*/ 1362075 w 5410200"/>
              <a:gd name="connsiteY10" fmla="*/ 5229225 h 5953125"/>
              <a:gd name="connsiteX11" fmla="*/ 1009650 w 5410200"/>
              <a:gd name="connsiteY11" fmla="*/ 5857875 h 5953125"/>
              <a:gd name="connsiteX12" fmla="*/ 238125 w 5410200"/>
              <a:gd name="connsiteY12" fmla="*/ 5953125 h 5953125"/>
              <a:gd name="connsiteX13" fmla="*/ 238125 w 5410200"/>
              <a:gd name="connsiteY13" fmla="*/ 2533650 h 595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10200" h="5953125">
                <a:moveTo>
                  <a:pt x="238125" y="2533650"/>
                </a:moveTo>
                <a:lnTo>
                  <a:pt x="238125" y="2609850"/>
                </a:lnTo>
                <a:lnTo>
                  <a:pt x="0" y="2657475"/>
                </a:lnTo>
                <a:lnTo>
                  <a:pt x="2209800" y="971550"/>
                </a:lnTo>
                <a:lnTo>
                  <a:pt x="3848100" y="19050"/>
                </a:lnTo>
                <a:lnTo>
                  <a:pt x="5172075" y="0"/>
                </a:lnTo>
                <a:lnTo>
                  <a:pt x="5410200" y="809625"/>
                </a:lnTo>
                <a:lnTo>
                  <a:pt x="4953000" y="2257425"/>
                </a:lnTo>
                <a:lnTo>
                  <a:pt x="3552825" y="2876550"/>
                </a:lnTo>
                <a:lnTo>
                  <a:pt x="2000250" y="5067300"/>
                </a:lnTo>
                <a:lnTo>
                  <a:pt x="1362075" y="5229225"/>
                </a:lnTo>
                <a:lnTo>
                  <a:pt x="1009650" y="5857875"/>
                </a:lnTo>
                <a:lnTo>
                  <a:pt x="238125" y="5953125"/>
                </a:lnTo>
                <a:lnTo>
                  <a:pt x="238125" y="2533650"/>
                </a:lnTo>
                <a:close/>
              </a:path>
            </a:pathLst>
          </a:custGeom>
          <a:solidFill>
            <a:srgbClr val="828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967F8337-63FF-4B7A-835E-45B3E1D0457F}"/>
              </a:ext>
            </a:extLst>
          </p:cNvPr>
          <p:cNvSpPr/>
          <p:nvPr/>
        </p:nvSpPr>
        <p:spPr>
          <a:xfrm>
            <a:off x="3771900" y="3409950"/>
            <a:ext cx="3486150" cy="3324225"/>
          </a:xfrm>
          <a:custGeom>
            <a:avLst/>
            <a:gdLst>
              <a:gd name="connsiteX0" fmla="*/ 447675 w 3486150"/>
              <a:gd name="connsiteY0" fmla="*/ 3143250 h 3324225"/>
              <a:gd name="connsiteX1" fmla="*/ 0 w 3486150"/>
              <a:gd name="connsiteY1" fmla="*/ 1828800 h 3324225"/>
              <a:gd name="connsiteX2" fmla="*/ 847725 w 3486150"/>
              <a:gd name="connsiteY2" fmla="*/ 628650 h 3324225"/>
              <a:gd name="connsiteX3" fmla="*/ 1924050 w 3486150"/>
              <a:gd name="connsiteY3" fmla="*/ 0 h 3324225"/>
              <a:gd name="connsiteX4" fmla="*/ 3038475 w 3486150"/>
              <a:gd name="connsiteY4" fmla="*/ 295275 h 3324225"/>
              <a:gd name="connsiteX5" fmla="*/ 3486150 w 3486150"/>
              <a:gd name="connsiteY5" fmla="*/ 1200150 h 3324225"/>
              <a:gd name="connsiteX6" fmla="*/ 3371850 w 3486150"/>
              <a:gd name="connsiteY6" fmla="*/ 2419350 h 3324225"/>
              <a:gd name="connsiteX7" fmla="*/ 2800350 w 3486150"/>
              <a:gd name="connsiteY7" fmla="*/ 3238500 h 3324225"/>
              <a:gd name="connsiteX8" fmla="*/ 1504950 w 3486150"/>
              <a:gd name="connsiteY8" fmla="*/ 3324225 h 3324225"/>
              <a:gd name="connsiteX9" fmla="*/ 447675 w 3486150"/>
              <a:gd name="connsiteY9" fmla="*/ 314325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86150" h="3324225">
                <a:moveTo>
                  <a:pt x="447675" y="3143250"/>
                </a:moveTo>
                <a:lnTo>
                  <a:pt x="0" y="1828800"/>
                </a:lnTo>
                <a:lnTo>
                  <a:pt x="847725" y="628650"/>
                </a:lnTo>
                <a:lnTo>
                  <a:pt x="1924050" y="0"/>
                </a:lnTo>
                <a:lnTo>
                  <a:pt x="3038475" y="295275"/>
                </a:lnTo>
                <a:lnTo>
                  <a:pt x="3486150" y="1200150"/>
                </a:lnTo>
                <a:lnTo>
                  <a:pt x="3371850" y="2419350"/>
                </a:lnTo>
                <a:lnTo>
                  <a:pt x="2800350" y="3238500"/>
                </a:lnTo>
                <a:lnTo>
                  <a:pt x="1504950" y="3324225"/>
                </a:lnTo>
                <a:lnTo>
                  <a:pt x="447675" y="3143250"/>
                </a:lnTo>
                <a:close/>
              </a:path>
            </a:pathLst>
          </a:custGeom>
          <a:solidFill>
            <a:srgbClr val="B5B174"/>
          </a:solidFill>
          <a:ln>
            <a:solidFill>
              <a:schemeClr val="tx1"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2B6AA5BC-9D8E-4166-876F-DFFFCA7F469D}"/>
              </a:ext>
            </a:extLst>
          </p:cNvPr>
          <p:cNvSpPr/>
          <p:nvPr/>
        </p:nvSpPr>
        <p:spPr>
          <a:xfrm>
            <a:off x="2724150" y="3371850"/>
            <a:ext cx="3019425" cy="3514725"/>
          </a:xfrm>
          <a:custGeom>
            <a:avLst/>
            <a:gdLst>
              <a:gd name="connsiteX0" fmla="*/ 3019425 w 3019425"/>
              <a:gd name="connsiteY0" fmla="*/ 38100 h 3514725"/>
              <a:gd name="connsiteX1" fmla="*/ 2581275 w 3019425"/>
              <a:gd name="connsiteY1" fmla="*/ 0 h 3514725"/>
              <a:gd name="connsiteX2" fmla="*/ 1657350 w 3019425"/>
              <a:gd name="connsiteY2" fmla="*/ 323850 h 3514725"/>
              <a:gd name="connsiteX3" fmla="*/ 762000 w 3019425"/>
              <a:gd name="connsiteY3" fmla="*/ 704850 h 3514725"/>
              <a:gd name="connsiteX4" fmla="*/ 438150 w 3019425"/>
              <a:gd name="connsiteY4" fmla="*/ 1209675 h 3514725"/>
              <a:gd name="connsiteX5" fmla="*/ 0 w 3019425"/>
              <a:gd name="connsiteY5" fmla="*/ 2657475 h 3514725"/>
              <a:gd name="connsiteX6" fmla="*/ 219075 w 3019425"/>
              <a:gd name="connsiteY6" fmla="*/ 3190875 h 3514725"/>
              <a:gd name="connsiteX7" fmla="*/ 619125 w 3019425"/>
              <a:gd name="connsiteY7" fmla="*/ 3514725 h 3514725"/>
              <a:gd name="connsiteX8" fmla="*/ 1428750 w 3019425"/>
              <a:gd name="connsiteY8" fmla="*/ 3419475 h 3514725"/>
              <a:gd name="connsiteX9" fmla="*/ 1533525 w 3019425"/>
              <a:gd name="connsiteY9" fmla="*/ 3209925 h 3514725"/>
              <a:gd name="connsiteX10" fmla="*/ 1162050 w 3019425"/>
              <a:gd name="connsiteY10" fmla="*/ 2276475 h 3514725"/>
              <a:gd name="connsiteX11" fmla="*/ 1095375 w 3019425"/>
              <a:gd name="connsiteY11" fmla="*/ 1743075 h 3514725"/>
              <a:gd name="connsiteX12" fmla="*/ 1514475 w 3019425"/>
              <a:gd name="connsiteY12" fmla="*/ 1152525 h 3514725"/>
              <a:gd name="connsiteX13" fmla="*/ 2257425 w 3019425"/>
              <a:gd name="connsiteY13" fmla="*/ 495300 h 3514725"/>
              <a:gd name="connsiteX14" fmla="*/ 3019425 w 3019425"/>
              <a:gd name="connsiteY14" fmla="*/ 38100 h 351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19425" h="3514725">
                <a:moveTo>
                  <a:pt x="3019425" y="38100"/>
                </a:moveTo>
                <a:lnTo>
                  <a:pt x="2581275" y="0"/>
                </a:lnTo>
                <a:lnTo>
                  <a:pt x="1657350" y="323850"/>
                </a:lnTo>
                <a:lnTo>
                  <a:pt x="762000" y="704850"/>
                </a:lnTo>
                <a:lnTo>
                  <a:pt x="438150" y="1209675"/>
                </a:lnTo>
                <a:lnTo>
                  <a:pt x="0" y="2657475"/>
                </a:lnTo>
                <a:lnTo>
                  <a:pt x="219075" y="3190875"/>
                </a:lnTo>
                <a:lnTo>
                  <a:pt x="619125" y="3514725"/>
                </a:lnTo>
                <a:lnTo>
                  <a:pt x="1428750" y="3419475"/>
                </a:lnTo>
                <a:lnTo>
                  <a:pt x="1533525" y="3209925"/>
                </a:lnTo>
                <a:lnTo>
                  <a:pt x="1162050" y="2276475"/>
                </a:lnTo>
                <a:lnTo>
                  <a:pt x="1095375" y="1743075"/>
                </a:lnTo>
                <a:lnTo>
                  <a:pt x="1514475" y="1152525"/>
                </a:lnTo>
                <a:lnTo>
                  <a:pt x="2257425" y="495300"/>
                </a:lnTo>
                <a:lnTo>
                  <a:pt x="3019425" y="38100"/>
                </a:lnTo>
                <a:close/>
              </a:path>
            </a:pathLst>
          </a:custGeom>
          <a:solidFill>
            <a:srgbClr val="4B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E60EFB31-5105-4DD6-9D79-149F157A8BC9}"/>
              </a:ext>
            </a:extLst>
          </p:cNvPr>
          <p:cNvSpPr/>
          <p:nvPr/>
        </p:nvSpPr>
        <p:spPr>
          <a:xfrm>
            <a:off x="10020300" y="-171450"/>
            <a:ext cx="2219325" cy="2381250"/>
          </a:xfrm>
          <a:custGeom>
            <a:avLst/>
            <a:gdLst>
              <a:gd name="connsiteX0" fmla="*/ 1304925 w 2219325"/>
              <a:gd name="connsiteY0" fmla="*/ 2381250 h 2381250"/>
              <a:gd name="connsiteX1" fmla="*/ 1847850 w 2219325"/>
              <a:gd name="connsiteY1" fmla="*/ 1781175 h 2381250"/>
              <a:gd name="connsiteX2" fmla="*/ 2200275 w 2219325"/>
              <a:gd name="connsiteY2" fmla="*/ 1295400 h 2381250"/>
              <a:gd name="connsiteX3" fmla="*/ 2219325 w 2219325"/>
              <a:gd name="connsiteY3" fmla="*/ 114300 h 2381250"/>
              <a:gd name="connsiteX4" fmla="*/ 1285875 w 2219325"/>
              <a:gd name="connsiteY4" fmla="*/ 0 h 2381250"/>
              <a:gd name="connsiteX5" fmla="*/ 19050 w 2219325"/>
              <a:gd name="connsiteY5" fmla="*/ 38100 h 2381250"/>
              <a:gd name="connsiteX6" fmla="*/ 0 w 2219325"/>
              <a:gd name="connsiteY6" fmla="*/ 247650 h 2381250"/>
              <a:gd name="connsiteX7" fmla="*/ 476250 w 2219325"/>
              <a:gd name="connsiteY7" fmla="*/ 504825 h 2381250"/>
              <a:gd name="connsiteX8" fmla="*/ 847725 w 2219325"/>
              <a:gd name="connsiteY8" fmla="*/ 990600 h 2381250"/>
              <a:gd name="connsiteX9" fmla="*/ 1285875 w 2219325"/>
              <a:gd name="connsiteY9" fmla="*/ 1152525 h 2381250"/>
              <a:gd name="connsiteX10" fmla="*/ 1371600 w 2219325"/>
              <a:gd name="connsiteY10" fmla="*/ 2047875 h 2381250"/>
              <a:gd name="connsiteX11" fmla="*/ 1304925 w 2219325"/>
              <a:gd name="connsiteY11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2381250">
                <a:moveTo>
                  <a:pt x="1304925" y="2381250"/>
                </a:moveTo>
                <a:lnTo>
                  <a:pt x="1847850" y="1781175"/>
                </a:lnTo>
                <a:lnTo>
                  <a:pt x="2200275" y="1295400"/>
                </a:lnTo>
                <a:lnTo>
                  <a:pt x="2219325" y="114300"/>
                </a:lnTo>
                <a:lnTo>
                  <a:pt x="1285875" y="0"/>
                </a:lnTo>
                <a:lnTo>
                  <a:pt x="19050" y="38100"/>
                </a:lnTo>
                <a:lnTo>
                  <a:pt x="0" y="247650"/>
                </a:lnTo>
                <a:lnTo>
                  <a:pt x="476250" y="504825"/>
                </a:lnTo>
                <a:lnTo>
                  <a:pt x="847725" y="990600"/>
                </a:lnTo>
                <a:lnTo>
                  <a:pt x="1285875" y="1152525"/>
                </a:lnTo>
                <a:lnTo>
                  <a:pt x="1371600" y="2047875"/>
                </a:lnTo>
                <a:lnTo>
                  <a:pt x="1304925" y="2381250"/>
                </a:lnTo>
                <a:close/>
              </a:path>
            </a:pathLst>
          </a:custGeom>
          <a:solidFill>
            <a:srgbClr val="4B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5AFE89A5-147E-4B64-B2AC-400E24B3ECA7}"/>
              </a:ext>
            </a:extLst>
          </p:cNvPr>
          <p:cNvSpPr/>
          <p:nvPr/>
        </p:nvSpPr>
        <p:spPr>
          <a:xfrm>
            <a:off x="-409575" y="904875"/>
            <a:ext cx="3905250" cy="3409950"/>
          </a:xfrm>
          <a:custGeom>
            <a:avLst/>
            <a:gdLst>
              <a:gd name="connsiteX0" fmla="*/ 152400 w 3905250"/>
              <a:gd name="connsiteY0" fmla="*/ 2705100 h 3409950"/>
              <a:gd name="connsiteX1" fmla="*/ 152400 w 3905250"/>
              <a:gd name="connsiteY1" fmla="*/ 2705100 h 3409950"/>
              <a:gd name="connsiteX2" fmla="*/ 504825 w 3905250"/>
              <a:gd name="connsiteY2" fmla="*/ 2505075 h 3409950"/>
              <a:gd name="connsiteX3" fmla="*/ 1266825 w 3905250"/>
              <a:gd name="connsiteY3" fmla="*/ 1933575 h 3409950"/>
              <a:gd name="connsiteX4" fmla="*/ 1762125 w 3905250"/>
              <a:gd name="connsiteY4" fmla="*/ 1390650 h 3409950"/>
              <a:gd name="connsiteX5" fmla="*/ 2647950 w 3905250"/>
              <a:gd name="connsiteY5" fmla="*/ 809625 h 3409950"/>
              <a:gd name="connsiteX6" fmla="*/ 3267075 w 3905250"/>
              <a:gd name="connsiteY6" fmla="*/ 266700 h 3409950"/>
              <a:gd name="connsiteX7" fmla="*/ 3305175 w 3905250"/>
              <a:gd name="connsiteY7" fmla="*/ 171450 h 3409950"/>
              <a:gd name="connsiteX8" fmla="*/ 3524250 w 3905250"/>
              <a:gd name="connsiteY8" fmla="*/ 0 h 3409950"/>
              <a:gd name="connsiteX9" fmla="*/ 3905250 w 3905250"/>
              <a:gd name="connsiteY9" fmla="*/ 133350 h 3409950"/>
              <a:gd name="connsiteX10" fmla="*/ 3762375 w 3905250"/>
              <a:gd name="connsiteY10" fmla="*/ 590550 h 3409950"/>
              <a:gd name="connsiteX11" fmla="*/ 3095625 w 3905250"/>
              <a:gd name="connsiteY11" fmla="*/ 904875 h 3409950"/>
              <a:gd name="connsiteX12" fmla="*/ 2438400 w 3905250"/>
              <a:gd name="connsiteY12" fmla="*/ 1438275 h 3409950"/>
              <a:gd name="connsiteX13" fmla="*/ 2000250 w 3905250"/>
              <a:gd name="connsiteY13" fmla="*/ 2038350 h 3409950"/>
              <a:gd name="connsiteX14" fmla="*/ 1952625 w 3905250"/>
              <a:gd name="connsiteY14" fmla="*/ 2105025 h 3409950"/>
              <a:gd name="connsiteX15" fmla="*/ 1514475 w 3905250"/>
              <a:gd name="connsiteY15" fmla="*/ 2609850 h 3409950"/>
              <a:gd name="connsiteX16" fmla="*/ 847725 w 3905250"/>
              <a:gd name="connsiteY16" fmla="*/ 3009900 h 3409950"/>
              <a:gd name="connsiteX17" fmla="*/ 361950 w 3905250"/>
              <a:gd name="connsiteY17" fmla="*/ 3409950 h 3409950"/>
              <a:gd name="connsiteX18" fmla="*/ 0 w 3905250"/>
              <a:gd name="connsiteY18" fmla="*/ 2857500 h 3409950"/>
              <a:gd name="connsiteX19" fmla="*/ 152400 w 3905250"/>
              <a:gd name="connsiteY19" fmla="*/ 270510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05250" h="3409950">
                <a:moveTo>
                  <a:pt x="152400" y="2705100"/>
                </a:moveTo>
                <a:lnTo>
                  <a:pt x="152400" y="2705100"/>
                </a:lnTo>
                <a:lnTo>
                  <a:pt x="504825" y="2505075"/>
                </a:lnTo>
                <a:lnTo>
                  <a:pt x="1266825" y="1933575"/>
                </a:lnTo>
                <a:lnTo>
                  <a:pt x="1762125" y="1390650"/>
                </a:lnTo>
                <a:lnTo>
                  <a:pt x="2647950" y="809625"/>
                </a:lnTo>
                <a:lnTo>
                  <a:pt x="3267075" y="266700"/>
                </a:lnTo>
                <a:lnTo>
                  <a:pt x="3305175" y="171450"/>
                </a:lnTo>
                <a:lnTo>
                  <a:pt x="3524250" y="0"/>
                </a:lnTo>
                <a:lnTo>
                  <a:pt x="3905250" y="133350"/>
                </a:lnTo>
                <a:lnTo>
                  <a:pt x="3762375" y="590550"/>
                </a:lnTo>
                <a:lnTo>
                  <a:pt x="3095625" y="904875"/>
                </a:lnTo>
                <a:lnTo>
                  <a:pt x="2438400" y="1438275"/>
                </a:lnTo>
                <a:lnTo>
                  <a:pt x="2000250" y="2038350"/>
                </a:lnTo>
                <a:lnTo>
                  <a:pt x="1952625" y="2105025"/>
                </a:lnTo>
                <a:lnTo>
                  <a:pt x="1514475" y="2609850"/>
                </a:lnTo>
                <a:lnTo>
                  <a:pt x="847725" y="3009900"/>
                </a:lnTo>
                <a:lnTo>
                  <a:pt x="361950" y="3409950"/>
                </a:lnTo>
                <a:lnTo>
                  <a:pt x="0" y="2857500"/>
                </a:lnTo>
                <a:lnTo>
                  <a:pt x="152400" y="27051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F044A01F-3791-43E9-9F51-2D435B74B0A9}"/>
              </a:ext>
            </a:extLst>
          </p:cNvPr>
          <p:cNvGrpSpPr/>
          <p:nvPr/>
        </p:nvGrpSpPr>
        <p:grpSpPr>
          <a:xfrm>
            <a:off x="324250" y="2480562"/>
            <a:ext cx="1154864" cy="1181100"/>
            <a:chOff x="5568151" y="816570"/>
            <a:chExt cx="5604946" cy="5732277"/>
          </a:xfrm>
          <a:effectLst/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831045A6-1AB9-46E3-AA51-53ED2B691381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C4613DFC-8722-4C0B-BBC3-795B43EEC72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A1E931FA-F020-4846-9A81-3145EB3A7A67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8D8AE7A3-E544-4C7D-B4C8-F804ACE52AC5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C04894AF-D782-44B5-AE01-3B24F6C7BF17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78B1ECDC-EA39-4CDA-9546-9169D100C9B0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906F9847-4990-4E30-A319-CDBAC96F042C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E3753242-186F-4389-8EA0-AF9EE25DBBDC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FC90393-BD68-4DF6-9155-F65DB25A29AD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E33B32A4-DB5C-4416-BE59-02FB2C18C723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21F9DE78-6AF8-46E7-81EF-655B6B715CD1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45F7AA9D-B2A7-4F4E-A0A9-6EB7AD6F41BA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DA4EE90C-FE36-4AC2-A6ED-FC4E17FE09F0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8D995920-004E-4044-9BFC-9A3FCA471B16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BC85A849-943F-483F-9609-02AB7DA23804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32DB9A9-DE81-43EE-805D-2D0488EC149A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FDFCDA38-0E2A-410D-A471-2D5CB72A5A91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7FE664B1-2A6E-4A86-913B-343697D5B8E1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F730BB93-9A5B-4445-B2B2-7CB475EB083E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EA76F936-D2B7-4EBF-B4D4-01DFA30AC2AA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D52DFC98-6B41-46A7-BDBC-D027B5CA132C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4DE47E84-9C0D-4172-A9E4-2E1B5ABD9CB0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A2B4E3AF-DFA7-4951-BF08-70D6AB7AE6D2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53BDC8D4-DF8A-435E-822F-F226200D6E27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A3FAFE9E-1E0C-4E6F-A95A-E36791614D39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72438996-C0FF-4E9D-8990-D28BC7F54EA4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D2A9E8AF-4884-4F69-BE4B-71A47B8991E2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B760FFD8-F2E9-4008-BCCA-47D3183AB2F5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04374C36-2EA3-4444-83C9-B07813272A80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7FBAEDB3-A8D3-422C-A6C2-4BB9DB586573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BC01EECF-55E6-4D62-A76A-6EF88A936ABB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C7FA7CA5-B696-485E-97BC-80C6A6EE6FCB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313D0061-2F70-402A-B826-CEADC8897015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74A2A298-964C-4C02-B615-F661DFC68B9C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50E9AD73-9298-4B15-9BA4-22606E1492D4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83994E3F-0CDF-48D5-A9D2-8E2FE5DDCC77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1985953C-7354-44E3-9450-C603021FB177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9E55C9F4-B2AE-41A5-9B77-E83B3F3FE868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8387CA58-F882-4E25-A416-D13CE7412B18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84A5907-89AF-4BEF-B715-F11C779F8D6C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1EC579F-66E0-4248-BEAD-AD3E710D2E5C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AA1F1F39-0BF5-4D72-B4E0-38272F88AE60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29D57FFA-27C2-4F3D-AD3A-3E18263CD859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BD96562A-26D2-4747-81E0-61D8618F20A1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CAA19614-5E3A-4809-9395-B9BC921BA8D9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670AC1D8-F863-4D52-B488-CB67A315D402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92E4784-5B67-41EB-8C56-9A3CA4D7B9B3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7EE7D23E-922F-48A5-AE77-7CC929024856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2F06D6C3-6507-4DF6-B3DE-E37762780F0B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7BDC295E-7DF3-438C-868A-E401EED0E261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D6C77C81-4937-4F09-85DA-9778F93B329B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1C574E60-0D48-4892-832D-1D67B4AEA898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9ED53FEB-AD6D-4E80-9ACF-5C978938914E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FF5F7D15-BA50-4970-8A45-E7E14CA48D15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5CDD9604-AAA9-4CAF-8BA2-61356EFD87E8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302895E2-66E9-4D0A-BCA7-310F974423E1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4713CB8A-C76F-402B-AAFB-1B9189146E09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293DE1A0-68EB-481B-8533-E28D87ABD584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FC7DC1A4-A659-4E14-AE74-6A3ECE511EA4}"/>
              </a:ext>
            </a:extLst>
          </p:cNvPr>
          <p:cNvGrpSpPr/>
          <p:nvPr/>
        </p:nvGrpSpPr>
        <p:grpSpPr>
          <a:xfrm rot="6044762">
            <a:off x="1566863" y="1346922"/>
            <a:ext cx="847724" cy="866982"/>
            <a:chOff x="5568151" y="816570"/>
            <a:chExt cx="5604946" cy="5732277"/>
          </a:xfrm>
          <a:effectLst/>
        </p:grpSpPr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6B1CDCEE-A10F-4D13-918F-867C478AE2F8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6D8B2550-FA55-4EA7-8568-3645E3BAAF8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036864BE-5FD5-4F37-B30A-283AE6E86D79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CA0B9C93-F138-49F1-8ED0-D53F000D7DE3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26E53E15-C439-4F50-8835-03B7E70EE092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C0996458-5B35-4122-93FA-D70C6413569D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89A32408-3C89-453E-B7CA-284A66131891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CC59B0D3-709A-4421-B060-0CA0B823DE0A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AA4571A9-670C-4310-BE61-9B12C200084F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607B3705-70EB-48CE-B43B-A7BCDF955739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B7F400DE-4A5B-4FB9-A11A-849EFA2F3E3D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15813151-5C60-4D60-8BF3-9119B0D6E771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F291FADF-4A91-4520-B020-07BB48B5DFDC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3E2C7311-3A54-4DD3-A853-F443E335AFEB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FE30C5C8-7BA2-4F0D-93AD-A8D75F1F1725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FD9A56C9-4D09-432E-98EB-3E511F1534F2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8B34061-F5F5-41A0-B060-E1460A0BA529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D428BC5A-E4C3-4BBD-89B6-8CA5ED24AEDF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1828BC2B-DCC5-4E2E-A13E-D9642EF65293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E5ECB415-FA0A-447D-99B0-C380442847E9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4B33B135-4DE3-4E78-842C-DDFAFC814100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2F60DE5B-DEDC-46ED-BEEF-7C2E24F136DD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BCE61607-6D7B-405D-97F9-BF4848ADE0CD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1A95626E-B42D-4AAA-B296-2D574396A3D3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AD74AFB3-795F-4DE6-A922-7FCB6F1D5BAE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0015185A-4E38-410E-BA94-D007E6678E66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E1E79696-7F19-4FF1-8EA5-F957C5652A2B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CD7ECE56-1E6B-44D2-A208-9A39C3826B3C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3EB234F7-13F4-4110-B629-BB99AFA903F3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13F08823-A347-4930-9A1D-B334BC218B62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AEC87CC8-ADC8-4305-BE45-AF12FDC9E04F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86886D50-FD3A-49C3-9A90-03B25CB084BB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0A89196F-A478-401D-9DD0-C0EE07DD75B0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23EC976D-4A55-49A1-87A2-22BCDB1C752B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A9F121FA-F515-4E80-B011-357F3EED0493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4DD4B914-6D79-482B-9E2B-7C8521AAD59F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7C865899-E1A1-4DAD-8055-302518483FF9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1B85AC07-F6D3-44D2-82EB-F735E4FD15F3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D9534914-FB62-46F1-95F7-0E761784C335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76DB5234-06EA-4285-BF6D-13CC283BD8CB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8FBF9950-1C6C-4070-A1E9-751187472437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F96231B7-5F19-421F-9066-EF8B7ACBE297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2F2BD75B-B139-49F4-AB80-661447E684BC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6A0F5B00-4052-4750-AA39-C5820313E71C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E9C1CE65-D0AD-4399-A58D-E3DFE4AF4442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C30BD0D1-9949-4AC8-98FE-0ECBBA95B68D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B26560A6-8703-4916-B58B-9EDB5451F95A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E6D200EE-AAD7-4DBF-9AC7-14175419782E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C1D6639E-E50A-45F3-9762-6B9576DA322C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EE77168D-02EB-427A-AD08-BEBEC9DF924C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34AB7A34-C8EF-40C1-A577-735DADABBC39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25F56A58-6969-4A0D-86D0-100683A22341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DA16A3EE-A7C4-4A6D-AFA1-9C1B63DDE622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2BAA70BF-166C-42EE-A90A-07B834E45744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C6AEAB3B-3E26-4765-ACE0-56D727E11014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B295C01E-F240-442B-AC01-576D6A237245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614196F5-381E-47DB-A816-DF08609CE13D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BA2EC411-3B8A-434E-934A-3D3FDD0343EE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59403930-0522-4FB6-B1FA-786EB59CA91E}"/>
              </a:ext>
            </a:extLst>
          </p:cNvPr>
          <p:cNvSpPr/>
          <p:nvPr/>
        </p:nvSpPr>
        <p:spPr>
          <a:xfrm>
            <a:off x="7686675" y="190500"/>
            <a:ext cx="2686050" cy="2000250"/>
          </a:xfrm>
          <a:custGeom>
            <a:avLst/>
            <a:gdLst>
              <a:gd name="connsiteX0" fmla="*/ 0 w 2686050"/>
              <a:gd name="connsiteY0" fmla="*/ 1685925 h 2000250"/>
              <a:gd name="connsiteX1" fmla="*/ 676275 w 2686050"/>
              <a:gd name="connsiteY1" fmla="*/ 2000250 h 2000250"/>
              <a:gd name="connsiteX2" fmla="*/ 1504950 w 2686050"/>
              <a:gd name="connsiteY2" fmla="*/ 1990725 h 2000250"/>
              <a:gd name="connsiteX3" fmla="*/ 2057400 w 2686050"/>
              <a:gd name="connsiteY3" fmla="*/ 1876425 h 2000250"/>
              <a:gd name="connsiteX4" fmla="*/ 2686050 w 2686050"/>
              <a:gd name="connsiteY4" fmla="*/ 1914525 h 2000250"/>
              <a:gd name="connsiteX5" fmla="*/ 2609850 w 2686050"/>
              <a:gd name="connsiteY5" fmla="*/ 1400175 h 2000250"/>
              <a:gd name="connsiteX6" fmla="*/ 2609850 w 2686050"/>
              <a:gd name="connsiteY6" fmla="*/ 1304925 h 2000250"/>
              <a:gd name="connsiteX7" fmla="*/ 2524125 w 2686050"/>
              <a:gd name="connsiteY7" fmla="*/ 828675 h 2000250"/>
              <a:gd name="connsiteX8" fmla="*/ 2152650 w 2686050"/>
              <a:gd name="connsiteY8" fmla="*/ 581025 h 2000250"/>
              <a:gd name="connsiteX9" fmla="*/ 1885950 w 2686050"/>
              <a:gd name="connsiteY9" fmla="*/ 123825 h 2000250"/>
              <a:gd name="connsiteX10" fmla="*/ 1495425 w 2686050"/>
              <a:gd name="connsiteY10" fmla="*/ 0 h 2000250"/>
              <a:gd name="connsiteX11" fmla="*/ 790575 w 2686050"/>
              <a:gd name="connsiteY11" fmla="*/ 171450 h 2000250"/>
              <a:gd name="connsiteX12" fmla="*/ 609600 w 2686050"/>
              <a:gd name="connsiteY12" fmla="*/ 409575 h 2000250"/>
              <a:gd name="connsiteX13" fmla="*/ 304800 w 2686050"/>
              <a:gd name="connsiteY13" fmla="*/ 847725 h 2000250"/>
              <a:gd name="connsiteX14" fmla="*/ 9525 w 2686050"/>
              <a:gd name="connsiteY14" fmla="*/ 1552575 h 2000250"/>
              <a:gd name="connsiteX15" fmla="*/ 0 w 2686050"/>
              <a:gd name="connsiteY15" fmla="*/ 1685925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86050" h="2000250">
                <a:moveTo>
                  <a:pt x="0" y="1685925"/>
                </a:moveTo>
                <a:lnTo>
                  <a:pt x="676275" y="2000250"/>
                </a:lnTo>
                <a:lnTo>
                  <a:pt x="1504950" y="1990725"/>
                </a:lnTo>
                <a:lnTo>
                  <a:pt x="2057400" y="1876425"/>
                </a:lnTo>
                <a:lnTo>
                  <a:pt x="2686050" y="1914525"/>
                </a:lnTo>
                <a:lnTo>
                  <a:pt x="2609850" y="1400175"/>
                </a:lnTo>
                <a:lnTo>
                  <a:pt x="2609850" y="1304925"/>
                </a:lnTo>
                <a:lnTo>
                  <a:pt x="2524125" y="828675"/>
                </a:lnTo>
                <a:lnTo>
                  <a:pt x="2152650" y="581025"/>
                </a:lnTo>
                <a:lnTo>
                  <a:pt x="1885950" y="123825"/>
                </a:lnTo>
                <a:lnTo>
                  <a:pt x="1495425" y="0"/>
                </a:lnTo>
                <a:lnTo>
                  <a:pt x="790575" y="171450"/>
                </a:lnTo>
                <a:lnTo>
                  <a:pt x="609600" y="409575"/>
                </a:lnTo>
                <a:lnTo>
                  <a:pt x="304800" y="847725"/>
                </a:lnTo>
                <a:lnTo>
                  <a:pt x="9525" y="1552575"/>
                </a:lnTo>
                <a:lnTo>
                  <a:pt x="0" y="1685925"/>
                </a:lnTo>
                <a:close/>
              </a:path>
            </a:pathLst>
          </a:custGeom>
          <a:noFill/>
          <a:ln>
            <a:solidFill>
              <a:schemeClr val="tx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94" name="Gruppieren 193">
            <a:extLst>
              <a:ext uri="{FF2B5EF4-FFF2-40B4-BE49-F238E27FC236}">
                <a16:creationId xmlns:a16="http://schemas.microsoft.com/office/drawing/2014/main" id="{4263366D-C446-48AB-B2CD-3B5FD3245571}"/>
              </a:ext>
            </a:extLst>
          </p:cNvPr>
          <p:cNvGrpSpPr/>
          <p:nvPr/>
        </p:nvGrpSpPr>
        <p:grpSpPr>
          <a:xfrm rot="2815184">
            <a:off x="3081134" y="1454057"/>
            <a:ext cx="407738" cy="417002"/>
            <a:chOff x="5568151" y="816570"/>
            <a:chExt cx="5604946" cy="5732277"/>
          </a:xfrm>
          <a:effectLst/>
        </p:grpSpPr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CE791FE9-8A38-4D95-97DC-6E4DE36DB7D6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9692CF55-C4AC-4905-901F-8D8B9A699EF4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5248613C-6800-42D7-B7F2-FF725431CA6E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B968789D-65FE-4C88-8D7E-487504B2D6F1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5A7DF71A-3220-4167-A7EE-DB6613F48A25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D78F8695-F10F-4A28-AE1E-DE97C6D19C7F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92F0B220-B495-495F-8BDD-C3A871DD49C1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62ADE3F9-2657-40FC-B519-9405F749E89E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B50E71E8-EC26-4541-A16D-321EF77A3986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5E5CC8E2-5EF1-4FBC-B016-844C84CF8B32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0C36299D-C97F-4B72-AFFE-EF99C1775D10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48F2C3AF-79FF-4E37-A6EB-D8E0F84EF261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8AA4884C-9032-4448-AAAF-9156C5FC7040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8" name="Freihandform: Form 207">
              <a:extLst>
                <a:ext uri="{FF2B5EF4-FFF2-40B4-BE49-F238E27FC236}">
                  <a16:creationId xmlns:a16="http://schemas.microsoft.com/office/drawing/2014/main" id="{955F101B-19DE-4AF2-A90A-899996DB55C1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D7A6F783-1D3B-4217-8493-EC4DE2C2FA89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9ABE106F-CBBA-4CE2-A7FB-20E1F370EEAE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EC5E140C-50BE-4D5B-AB6A-037A4C1B9038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23D40974-90E0-41C0-9610-7190C9D01D0C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8048BC26-8A84-4693-9B02-91CC7E360D81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85E1F42E-49FB-480C-99E4-497F2B4D524B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9CC15A63-FFB2-49C1-9F1A-0884DC69C61F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E3CE6F6A-DAD8-4A0E-B31B-7DBFE175BECE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299BF068-3354-4234-B047-40D0CA85554B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E7D7CE7A-1E66-4339-A931-730127BB39B6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8D542C31-8386-4523-82B8-A1E27306793B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FB80F5EB-BD9A-485E-AC4C-13345F13A4BF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5A4B3702-E34F-447A-BD30-C2C6862477C1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753E9FA1-D724-4D8C-8616-EDECBC3635E6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E992DAFE-7633-4F7B-8EC3-9225BD9EBB4B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E21FA12D-4FD6-4270-8D70-D207ABC4523B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96A49C21-C524-4D10-987D-FD08A35B4F28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96C6C5BB-B79D-4F43-BA53-BB473A4F29F3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5F62E3EF-77FB-4FBB-A009-A37E3020F5F3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7A424CF4-E103-4F2E-A4FB-A4A7DA95EAF3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933315C3-A51E-4128-B4AD-9FF531C79C0D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0" name="Freihandform: Form 229">
              <a:extLst>
                <a:ext uri="{FF2B5EF4-FFF2-40B4-BE49-F238E27FC236}">
                  <a16:creationId xmlns:a16="http://schemas.microsoft.com/office/drawing/2014/main" id="{66CC67D6-EEA5-4115-9BE4-2665B1FAA22C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82975C9A-275D-4210-8473-6788524A4ABC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33359096-9148-4137-9C9B-A06B2C7CB5B0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2EDEF06B-2C70-435B-9639-40A228B6DBDD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5251CEA0-8946-4DA9-892A-A2E843B0D1F5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F1CC102A-F606-4466-A2C6-2C97FD196FD2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6" name="Freihandform: Form 235">
              <a:extLst>
                <a:ext uri="{FF2B5EF4-FFF2-40B4-BE49-F238E27FC236}">
                  <a16:creationId xmlns:a16="http://schemas.microsoft.com/office/drawing/2014/main" id="{3BC9AF40-965C-48F1-9A34-023CA5729D18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67FF144E-1C2C-48E5-BA0C-A8C4C3ED069A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4EC1D246-1FD3-4199-BEFD-C46D8041DFB4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F477DCA3-A44C-41A8-B58F-BAD5718208C7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6628DC5B-CF13-42F0-B88A-0CE8D1EC2EEE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65506604-9FA4-4218-B078-8C7A3CB81C58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2" name="Freihandform: Form 241">
              <a:extLst>
                <a:ext uri="{FF2B5EF4-FFF2-40B4-BE49-F238E27FC236}">
                  <a16:creationId xmlns:a16="http://schemas.microsoft.com/office/drawing/2014/main" id="{415F36B0-2B14-416C-8F8F-CC7AB69B5794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3" name="Freihandform: Form 242">
              <a:extLst>
                <a:ext uri="{FF2B5EF4-FFF2-40B4-BE49-F238E27FC236}">
                  <a16:creationId xmlns:a16="http://schemas.microsoft.com/office/drawing/2014/main" id="{027C0D62-C482-43D1-A204-005E17E96A86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CC3C9E88-97E2-4260-A945-F63D756C1335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5" name="Freihandform: Form 244">
              <a:extLst>
                <a:ext uri="{FF2B5EF4-FFF2-40B4-BE49-F238E27FC236}">
                  <a16:creationId xmlns:a16="http://schemas.microsoft.com/office/drawing/2014/main" id="{5D047DDF-7F65-4BE5-BCF5-00B185456FA2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6" name="Freihandform: Form 245">
              <a:extLst>
                <a:ext uri="{FF2B5EF4-FFF2-40B4-BE49-F238E27FC236}">
                  <a16:creationId xmlns:a16="http://schemas.microsoft.com/office/drawing/2014/main" id="{9C1C453C-5FE5-46F9-BDDA-1D36407CA1B8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7" name="Freihandform: Form 246">
              <a:extLst>
                <a:ext uri="{FF2B5EF4-FFF2-40B4-BE49-F238E27FC236}">
                  <a16:creationId xmlns:a16="http://schemas.microsoft.com/office/drawing/2014/main" id="{43CB641B-66B7-4CF0-B500-92A1AC402297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8" name="Freihandform: Form 247">
              <a:extLst>
                <a:ext uri="{FF2B5EF4-FFF2-40B4-BE49-F238E27FC236}">
                  <a16:creationId xmlns:a16="http://schemas.microsoft.com/office/drawing/2014/main" id="{5EB7D168-5420-447F-813F-744A0C83B798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9" name="Freihandform: Form 248">
              <a:extLst>
                <a:ext uri="{FF2B5EF4-FFF2-40B4-BE49-F238E27FC236}">
                  <a16:creationId xmlns:a16="http://schemas.microsoft.com/office/drawing/2014/main" id="{4CF8D28A-13E2-47DF-A561-5C95E6D73C9A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0" name="Freihandform: Form 249">
              <a:extLst>
                <a:ext uri="{FF2B5EF4-FFF2-40B4-BE49-F238E27FC236}">
                  <a16:creationId xmlns:a16="http://schemas.microsoft.com/office/drawing/2014/main" id="{B22B6E26-3A07-4E78-9C71-514A6E0B2A77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1" name="Freihandform: Form 250">
              <a:extLst>
                <a:ext uri="{FF2B5EF4-FFF2-40B4-BE49-F238E27FC236}">
                  <a16:creationId xmlns:a16="http://schemas.microsoft.com/office/drawing/2014/main" id="{7F25DBE5-D4E3-4744-ABE7-836812219F49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2" name="Freihandform: Form 251">
              <a:extLst>
                <a:ext uri="{FF2B5EF4-FFF2-40B4-BE49-F238E27FC236}">
                  <a16:creationId xmlns:a16="http://schemas.microsoft.com/office/drawing/2014/main" id="{384275DD-0B12-48F3-B230-1D37DA35BD25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2" name="Gruppieren 311">
            <a:extLst>
              <a:ext uri="{FF2B5EF4-FFF2-40B4-BE49-F238E27FC236}">
                <a16:creationId xmlns:a16="http://schemas.microsoft.com/office/drawing/2014/main" id="{4B1DF087-14CD-414F-8AC5-24175DC9F8C8}"/>
              </a:ext>
            </a:extLst>
          </p:cNvPr>
          <p:cNvGrpSpPr/>
          <p:nvPr/>
        </p:nvGrpSpPr>
        <p:grpSpPr>
          <a:xfrm rot="10200499">
            <a:off x="5234187" y="5287358"/>
            <a:ext cx="582934" cy="596178"/>
            <a:chOff x="5568151" y="816570"/>
            <a:chExt cx="5604946" cy="5732277"/>
          </a:xfrm>
          <a:effectLst/>
        </p:grpSpPr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7C0FDAA-8BE7-4B7C-8EB8-9386AF842B78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4" name="Freihandform: Form 313">
              <a:extLst>
                <a:ext uri="{FF2B5EF4-FFF2-40B4-BE49-F238E27FC236}">
                  <a16:creationId xmlns:a16="http://schemas.microsoft.com/office/drawing/2014/main" id="{ECE5E768-5949-44F3-9B6A-CDD57EA60606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5" name="Freihandform: Form 314">
              <a:extLst>
                <a:ext uri="{FF2B5EF4-FFF2-40B4-BE49-F238E27FC236}">
                  <a16:creationId xmlns:a16="http://schemas.microsoft.com/office/drawing/2014/main" id="{43C5B436-26E3-42CE-A2FC-E6E20E90A8FD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6" name="Freihandform: Form 315">
              <a:extLst>
                <a:ext uri="{FF2B5EF4-FFF2-40B4-BE49-F238E27FC236}">
                  <a16:creationId xmlns:a16="http://schemas.microsoft.com/office/drawing/2014/main" id="{D2C55EF4-2EA1-4856-9A74-D48EC9C0A190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7" name="Freihandform: Form 316">
              <a:extLst>
                <a:ext uri="{FF2B5EF4-FFF2-40B4-BE49-F238E27FC236}">
                  <a16:creationId xmlns:a16="http://schemas.microsoft.com/office/drawing/2014/main" id="{818BD41E-4ECA-48AB-A70E-1C0C5B48818B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8" name="Freihandform: Form 317">
              <a:extLst>
                <a:ext uri="{FF2B5EF4-FFF2-40B4-BE49-F238E27FC236}">
                  <a16:creationId xmlns:a16="http://schemas.microsoft.com/office/drawing/2014/main" id="{8EF30B8B-F672-4963-954E-30886D910645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9" name="Freihandform: Form 318">
              <a:extLst>
                <a:ext uri="{FF2B5EF4-FFF2-40B4-BE49-F238E27FC236}">
                  <a16:creationId xmlns:a16="http://schemas.microsoft.com/office/drawing/2014/main" id="{1D624159-CF6E-4F21-8BB8-CCC925A73E6B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66DAB4F0-3329-4EFB-B472-56CAC267C406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1" name="Freihandform: Form 320">
              <a:extLst>
                <a:ext uri="{FF2B5EF4-FFF2-40B4-BE49-F238E27FC236}">
                  <a16:creationId xmlns:a16="http://schemas.microsoft.com/office/drawing/2014/main" id="{950A93D2-51A2-461D-9BE9-1FEF689A26E6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2" name="Freihandform: Form 321">
              <a:extLst>
                <a:ext uri="{FF2B5EF4-FFF2-40B4-BE49-F238E27FC236}">
                  <a16:creationId xmlns:a16="http://schemas.microsoft.com/office/drawing/2014/main" id="{91B0DAAE-2055-49C8-AC30-1964566066D1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3" name="Freihandform: Form 322">
              <a:extLst>
                <a:ext uri="{FF2B5EF4-FFF2-40B4-BE49-F238E27FC236}">
                  <a16:creationId xmlns:a16="http://schemas.microsoft.com/office/drawing/2014/main" id="{0D4AC2F6-5DFD-4F00-8A45-3066FEBF9AC6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4" name="Freihandform: Form 323">
              <a:extLst>
                <a:ext uri="{FF2B5EF4-FFF2-40B4-BE49-F238E27FC236}">
                  <a16:creationId xmlns:a16="http://schemas.microsoft.com/office/drawing/2014/main" id="{80142792-D2A6-47A8-84AD-D04FA0EBF504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5" name="Freihandform: Form 324">
              <a:extLst>
                <a:ext uri="{FF2B5EF4-FFF2-40B4-BE49-F238E27FC236}">
                  <a16:creationId xmlns:a16="http://schemas.microsoft.com/office/drawing/2014/main" id="{A6392495-4668-4FB8-8FF5-DB214FE6D561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6" name="Freihandform: Form 325">
              <a:extLst>
                <a:ext uri="{FF2B5EF4-FFF2-40B4-BE49-F238E27FC236}">
                  <a16:creationId xmlns:a16="http://schemas.microsoft.com/office/drawing/2014/main" id="{F66C8A45-CBA5-422A-B13F-1A370F937729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7" name="Freihandform: Form 326">
              <a:extLst>
                <a:ext uri="{FF2B5EF4-FFF2-40B4-BE49-F238E27FC236}">
                  <a16:creationId xmlns:a16="http://schemas.microsoft.com/office/drawing/2014/main" id="{51B5FD6C-1CD2-4F2E-B270-7217F0562555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8" name="Freihandform: Form 327">
              <a:extLst>
                <a:ext uri="{FF2B5EF4-FFF2-40B4-BE49-F238E27FC236}">
                  <a16:creationId xmlns:a16="http://schemas.microsoft.com/office/drawing/2014/main" id="{31A53978-A669-4436-B8DC-6A450BD2CB59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9" name="Freihandform: Form 328">
              <a:extLst>
                <a:ext uri="{FF2B5EF4-FFF2-40B4-BE49-F238E27FC236}">
                  <a16:creationId xmlns:a16="http://schemas.microsoft.com/office/drawing/2014/main" id="{D050BEDC-C486-4ECA-A9BB-50BFD3E35EDB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0" name="Freihandform: Form 329">
              <a:extLst>
                <a:ext uri="{FF2B5EF4-FFF2-40B4-BE49-F238E27FC236}">
                  <a16:creationId xmlns:a16="http://schemas.microsoft.com/office/drawing/2014/main" id="{A7ED4366-AC0A-443C-9C02-44F69EF786C1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1" name="Freihandform: Form 330">
              <a:extLst>
                <a:ext uri="{FF2B5EF4-FFF2-40B4-BE49-F238E27FC236}">
                  <a16:creationId xmlns:a16="http://schemas.microsoft.com/office/drawing/2014/main" id="{0F040509-0058-4D0D-8D65-35EB9035B0E3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2" name="Freihandform: Form 331">
              <a:extLst>
                <a:ext uri="{FF2B5EF4-FFF2-40B4-BE49-F238E27FC236}">
                  <a16:creationId xmlns:a16="http://schemas.microsoft.com/office/drawing/2014/main" id="{B1FE32D8-3307-4D2D-A37E-DE7162F724D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3" name="Freihandform: Form 332">
              <a:extLst>
                <a:ext uri="{FF2B5EF4-FFF2-40B4-BE49-F238E27FC236}">
                  <a16:creationId xmlns:a16="http://schemas.microsoft.com/office/drawing/2014/main" id="{0426EAE6-06DF-47BD-A354-31C615A45182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4" name="Freihandform: Form 333">
              <a:extLst>
                <a:ext uri="{FF2B5EF4-FFF2-40B4-BE49-F238E27FC236}">
                  <a16:creationId xmlns:a16="http://schemas.microsoft.com/office/drawing/2014/main" id="{C6904B3D-6CBC-4CCA-930A-9B88B88C2BA2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5" name="Freihandform: Form 334">
              <a:extLst>
                <a:ext uri="{FF2B5EF4-FFF2-40B4-BE49-F238E27FC236}">
                  <a16:creationId xmlns:a16="http://schemas.microsoft.com/office/drawing/2014/main" id="{2173D73A-7E23-4499-8F3C-0039D2F9F4A4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6" name="Freihandform: Form 335">
              <a:extLst>
                <a:ext uri="{FF2B5EF4-FFF2-40B4-BE49-F238E27FC236}">
                  <a16:creationId xmlns:a16="http://schemas.microsoft.com/office/drawing/2014/main" id="{15E5ACA0-E5D1-484D-8439-5C0564186E3F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7" name="Freihandform: Form 336">
              <a:extLst>
                <a:ext uri="{FF2B5EF4-FFF2-40B4-BE49-F238E27FC236}">
                  <a16:creationId xmlns:a16="http://schemas.microsoft.com/office/drawing/2014/main" id="{D05CB8CD-6195-44CB-8987-8A71912FE80A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8" name="Freihandform: Form 337">
              <a:extLst>
                <a:ext uri="{FF2B5EF4-FFF2-40B4-BE49-F238E27FC236}">
                  <a16:creationId xmlns:a16="http://schemas.microsoft.com/office/drawing/2014/main" id="{ECC5C53D-05BD-48AC-B8D0-F94947723161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9" name="Freihandform: Form 338">
              <a:extLst>
                <a:ext uri="{FF2B5EF4-FFF2-40B4-BE49-F238E27FC236}">
                  <a16:creationId xmlns:a16="http://schemas.microsoft.com/office/drawing/2014/main" id="{93F820C7-0CAD-46AC-9AE5-6257FA0C5B87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0" name="Freihandform: Form 339">
              <a:extLst>
                <a:ext uri="{FF2B5EF4-FFF2-40B4-BE49-F238E27FC236}">
                  <a16:creationId xmlns:a16="http://schemas.microsoft.com/office/drawing/2014/main" id="{88A520C1-7602-44CE-81D7-55F6225DBE06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1" name="Freihandform: Form 340">
              <a:extLst>
                <a:ext uri="{FF2B5EF4-FFF2-40B4-BE49-F238E27FC236}">
                  <a16:creationId xmlns:a16="http://schemas.microsoft.com/office/drawing/2014/main" id="{1E0AC854-9E34-434C-9E84-DC7A5A37CDEA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2" name="Freihandform: Form 341">
              <a:extLst>
                <a:ext uri="{FF2B5EF4-FFF2-40B4-BE49-F238E27FC236}">
                  <a16:creationId xmlns:a16="http://schemas.microsoft.com/office/drawing/2014/main" id="{E92285F1-5E84-45D7-9D04-D4EE13E7E134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Freihandform: Form 342">
              <a:extLst>
                <a:ext uri="{FF2B5EF4-FFF2-40B4-BE49-F238E27FC236}">
                  <a16:creationId xmlns:a16="http://schemas.microsoft.com/office/drawing/2014/main" id="{4C7BC68F-9F6A-4F4A-B976-6F2ED3918136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4" name="Freihandform: Form 343">
              <a:extLst>
                <a:ext uri="{FF2B5EF4-FFF2-40B4-BE49-F238E27FC236}">
                  <a16:creationId xmlns:a16="http://schemas.microsoft.com/office/drawing/2014/main" id="{FF023409-2548-4761-992D-2AA5C5B8DA50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5" name="Freihandform: Form 344">
              <a:extLst>
                <a:ext uri="{FF2B5EF4-FFF2-40B4-BE49-F238E27FC236}">
                  <a16:creationId xmlns:a16="http://schemas.microsoft.com/office/drawing/2014/main" id="{A7B0D990-F5BF-4047-9A68-8489AE0939E5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6" name="Freihandform: Form 345">
              <a:extLst>
                <a:ext uri="{FF2B5EF4-FFF2-40B4-BE49-F238E27FC236}">
                  <a16:creationId xmlns:a16="http://schemas.microsoft.com/office/drawing/2014/main" id="{6F238C6B-7D69-494B-ABB5-749688E77A73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7" name="Freihandform: Form 346">
              <a:extLst>
                <a:ext uri="{FF2B5EF4-FFF2-40B4-BE49-F238E27FC236}">
                  <a16:creationId xmlns:a16="http://schemas.microsoft.com/office/drawing/2014/main" id="{ED0726D0-8D06-4A46-BA49-8A6F75155D5B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8" name="Freihandform: Form 347">
              <a:extLst>
                <a:ext uri="{FF2B5EF4-FFF2-40B4-BE49-F238E27FC236}">
                  <a16:creationId xmlns:a16="http://schemas.microsoft.com/office/drawing/2014/main" id="{9FCE6417-4313-4645-B993-8F07832049F8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9" name="Freihandform: Form 348">
              <a:extLst>
                <a:ext uri="{FF2B5EF4-FFF2-40B4-BE49-F238E27FC236}">
                  <a16:creationId xmlns:a16="http://schemas.microsoft.com/office/drawing/2014/main" id="{D354D95D-4AD3-48C6-878E-36E31F4DEE77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0" name="Freihandform: Form 349">
              <a:extLst>
                <a:ext uri="{FF2B5EF4-FFF2-40B4-BE49-F238E27FC236}">
                  <a16:creationId xmlns:a16="http://schemas.microsoft.com/office/drawing/2014/main" id="{5935CDEE-879F-49EE-B107-6EC3A927505C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1" name="Freihandform: Form 350">
              <a:extLst>
                <a:ext uri="{FF2B5EF4-FFF2-40B4-BE49-F238E27FC236}">
                  <a16:creationId xmlns:a16="http://schemas.microsoft.com/office/drawing/2014/main" id="{ED76AF39-9F68-45B6-8B8F-E6E50DFEA3D8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2" name="Freihandform: Form 351">
              <a:extLst>
                <a:ext uri="{FF2B5EF4-FFF2-40B4-BE49-F238E27FC236}">
                  <a16:creationId xmlns:a16="http://schemas.microsoft.com/office/drawing/2014/main" id="{1C0977A2-B982-4FC0-9E13-5E766EBB55ED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3" name="Freihandform: Form 352">
              <a:extLst>
                <a:ext uri="{FF2B5EF4-FFF2-40B4-BE49-F238E27FC236}">
                  <a16:creationId xmlns:a16="http://schemas.microsoft.com/office/drawing/2014/main" id="{E989BAC2-A36E-44D1-B432-A35DFC3C307A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4" name="Freihandform: Form 353">
              <a:extLst>
                <a:ext uri="{FF2B5EF4-FFF2-40B4-BE49-F238E27FC236}">
                  <a16:creationId xmlns:a16="http://schemas.microsoft.com/office/drawing/2014/main" id="{F7A64D3B-B81F-47FA-B255-9D47D4DEEB35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5" name="Freihandform: Form 354">
              <a:extLst>
                <a:ext uri="{FF2B5EF4-FFF2-40B4-BE49-F238E27FC236}">
                  <a16:creationId xmlns:a16="http://schemas.microsoft.com/office/drawing/2014/main" id="{775C594D-05DA-4056-803E-4CB2C7B08526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6" name="Freihandform: Form 355">
              <a:extLst>
                <a:ext uri="{FF2B5EF4-FFF2-40B4-BE49-F238E27FC236}">
                  <a16:creationId xmlns:a16="http://schemas.microsoft.com/office/drawing/2014/main" id="{2AC3CBEB-D3D5-4D31-BFD0-94F6A3FA38FA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7" name="Freihandform: Form 356">
              <a:extLst>
                <a:ext uri="{FF2B5EF4-FFF2-40B4-BE49-F238E27FC236}">
                  <a16:creationId xmlns:a16="http://schemas.microsoft.com/office/drawing/2014/main" id="{6A0C55E5-6180-4B68-A40A-41F83E70A1DB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8" name="Freihandform: Form 357">
              <a:extLst>
                <a:ext uri="{FF2B5EF4-FFF2-40B4-BE49-F238E27FC236}">
                  <a16:creationId xmlns:a16="http://schemas.microsoft.com/office/drawing/2014/main" id="{9E7F2FD5-4F88-4328-928C-235BED62007A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9" name="Freihandform: Form 358">
              <a:extLst>
                <a:ext uri="{FF2B5EF4-FFF2-40B4-BE49-F238E27FC236}">
                  <a16:creationId xmlns:a16="http://schemas.microsoft.com/office/drawing/2014/main" id="{07B23A21-6E82-4960-8724-886E049E79F5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0" name="Freihandform: Form 359">
              <a:extLst>
                <a:ext uri="{FF2B5EF4-FFF2-40B4-BE49-F238E27FC236}">
                  <a16:creationId xmlns:a16="http://schemas.microsoft.com/office/drawing/2014/main" id="{CE9C062F-E414-43AD-B6E0-6C61144858E5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1" name="Freihandform: Form 360">
              <a:extLst>
                <a:ext uri="{FF2B5EF4-FFF2-40B4-BE49-F238E27FC236}">
                  <a16:creationId xmlns:a16="http://schemas.microsoft.com/office/drawing/2014/main" id="{F3524BD3-9E83-4912-80AA-970A1B48C930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2" name="Freihandform: Form 361">
              <a:extLst>
                <a:ext uri="{FF2B5EF4-FFF2-40B4-BE49-F238E27FC236}">
                  <a16:creationId xmlns:a16="http://schemas.microsoft.com/office/drawing/2014/main" id="{06798793-05E5-41C3-95CC-97366A06183A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3" name="Freihandform: Form 362">
              <a:extLst>
                <a:ext uri="{FF2B5EF4-FFF2-40B4-BE49-F238E27FC236}">
                  <a16:creationId xmlns:a16="http://schemas.microsoft.com/office/drawing/2014/main" id="{C19D52F6-09A2-44EB-AAE8-E03D10C9D787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4" name="Freihandform: Form 363">
              <a:extLst>
                <a:ext uri="{FF2B5EF4-FFF2-40B4-BE49-F238E27FC236}">
                  <a16:creationId xmlns:a16="http://schemas.microsoft.com/office/drawing/2014/main" id="{808ADAE8-EE72-45D3-AB04-487D99E4B37C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5" name="Freihandform: Form 364">
              <a:extLst>
                <a:ext uri="{FF2B5EF4-FFF2-40B4-BE49-F238E27FC236}">
                  <a16:creationId xmlns:a16="http://schemas.microsoft.com/office/drawing/2014/main" id="{A11074B7-5D6C-4319-9144-3791207E98AB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6" name="Freihandform: Form 365">
              <a:extLst>
                <a:ext uri="{FF2B5EF4-FFF2-40B4-BE49-F238E27FC236}">
                  <a16:creationId xmlns:a16="http://schemas.microsoft.com/office/drawing/2014/main" id="{03FBE3EA-9A8C-4162-AF21-245FF19D8BB9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7" name="Freihandform: Form 366">
              <a:extLst>
                <a:ext uri="{FF2B5EF4-FFF2-40B4-BE49-F238E27FC236}">
                  <a16:creationId xmlns:a16="http://schemas.microsoft.com/office/drawing/2014/main" id="{52B82DE0-5DC0-4D11-BA6F-E9A75DD35F4A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B09CB316-23D4-4387-8AA2-191162602E20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B769B26E-81EA-4C07-9668-1CA555C1D095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7CCD45AA-9B11-4C3D-8C5A-8EDAF82CA123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30" name="Gruppieren 429">
            <a:extLst>
              <a:ext uri="{FF2B5EF4-FFF2-40B4-BE49-F238E27FC236}">
                <a16:creationId xmlns:a16="http://schemas.microsoft.com/office/drawing/2014/main" id="{4726B471-DEF6-41BA-BDD8-E0FA3E5D3D2F}"/>
              </a:ext>
            </a:extLst>
          </p:cNvPr>
          <p:cNvGrpSpPr/>
          <p:nvPr/>
        </p:nvGrpSpPr>
        <p:grpSpPr>
          <a:xfrm rot="2815184">
            <a:off x="7454421" y="597296"/>
            <a:ext cx="778448" cy="796134"/>
            <a:chOff x="5568151" y="816570"/>
            <a:chExt cx="5604946" cy="5732277"/>
          </a:xfrm>
          <a:effectLst/>
        </p:grpSpPr>
        <p:sp>
          <p:nvSpPr>
            <p:cNvPr id="431" name="Ellipse 430">
              <a:extLst>
                <a:ext uri="{FF2B5EF4-FFF2-40B4-BE49-F238E27FC236}">
                  <a16:creationId xmlns:a16="http://schemas.microsoft.com/office/drawing/2014/main" id="{FF530BED-C062-433F-B3BD-4D5844D523FA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2" name="Freihandform: Form 431">
              <a:extLst>
                <a:ext uri="{FF2B5EF4-FFF2-40B4-BE49-F238E27FC236}">
                  <a16:creationId xmlns:a16="http://schemas.microsoft.com/office/drawing/2014/main" id="{4C35F7C4-47B6-497A-BB88-0B404ECF927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3" name="Freihandform: Form 432">
              <a:extLst>
                <a:ext uri="{FF2B5EF4-FFF2-40B4-BE49-F238E27FC236}">
                  <a16:creationId xmlns:a16="http://schemas.microsoft.com/office/drawing/2014/main" id="{68C9D524-A85B-402B-88B7-6537344BE072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4" name="Freihandform: Form 433">
              <a:extLst>
                <a:ext uri="{FF2B5EF4-FFF2-40B4-BE49-F238E27FC236}">
                  <a16:creationId xmlns:a16="http://schemas.microsoft.com/office/drawing/2014/main" id="{B3AA0E81-0E0A-4D62-879C-8BF628D0F6DE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5" name="Freihandform: Form 434">
              <a:extLst>
                <a:ext uri="{FF2B5EF4-FFF2-40B4-BE49-F238E27FC236}">
                  <a16:creationId xmlns:a16="http://schemas.microsoft.com/office/drawing/2014/main" id="{685E2D31-CC85-4BD6-A666-17DDC01FA369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6" name="Freihandform: Form 435">
              <a:extLst>
                <a:ext uri="{FF2B5EF4-FFF2-40B4-BE49-F238E27FC236}">
                  <a16:creationId xmlns:a16="http://schemas.microsoft.com/office/drawing/2014/main" id="{8A0CCF8F-7973-4879-908C-985D5901078A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7" name="Freihandform: Form 436">
              <a:extLst>
                <a:ext uri="{FF2B5EF4-FFF2-40B4-BE49-F238E27FC236}">
                  <a16:creationId xmlns:a16="http://schemas.microsoft.com/office/drawing/2014/main" id="{861AAE02-EAFA-4039-B527-FE9C69DE87C1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8" name="Freihandform: Form 437">
              <a:extLst>
                <a:ext uri="{FF2B5EF4-FFF2-40B4-BE49-F238E27FC236}">
                  <a16:creationId xmlns:a16="http://schemas.microsoft.com/office/drawing/2014/main" id="{52FBDBED-8CF6-4D0F-97BC-249C58951F57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9" name="Freihandform: Form 438">
              <a:extLst>
                <a:ext uri="{FF2B5EF4-FFF2-40B4-BE49-F238E27FC236}">
                  <a16:creationId xmlns:a16="http://schemas.microsoft.com/office/drawing/2014/main" id="{1DCE8832-80EF-490A-8FCB-51853CAB5B6E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0" name="Freihandform: Form 439">
              <a:extLst>
                <a:ext uri="{FF2B5EF4-FFF2-40B4-BE49-F238E27FC236}">
                  <a16:creationId xmlns:a16="http://schemas.microsoft.com/office/drawing/2014/main" id="{01AE57C7-C2F6-44A6-9733-F53ED693AA27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1" name="Freihandform: Form 440">
              <a:extLst>
                <a:ext uri="{FF2B5EF4-FFF2-40B4-BE49-F238E27FC236}">
                  <a16:creationId xmlns:a16="http://schemas.microsoft.com/office/drawing/2014/main" id="{047A89A6-4857-412A-93C7-F370B5E3C954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2" name="Freihandform: Form 441">
              <a:extLst>
                <a:ext uri="{FF2B5EF4-FFF2-40B4-BE49-F238E27FC236}">
                  <a16:creationId xmlns:a16="http://schemas.microsoft.com/office/drawing/2014/main" id="{E290EBEA-FAB4-45FF-BEAA-9D3FD0CBA61E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3" name="Freihandform: Form 442">
              <a:extLst>
                <a:ext uri="{FF2B5EF4-FFF2-40B4-BE49-F238E27FC236}">
                  <a16:creationId xmlns:a16="http://schemas.microsoft.com/office/drawing/2014/main" id="{D05C3B50-C6D8-4298-97A3-45FF7955AA81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4" name="Freihandform: Form 443">
              <a:extLst>
                <a:ext uri="{FF2B5EF4-FFF2-40B4-BE49-F238E27FC236}">
                  <a16:creationId xmlns:a16="http://schemas.microsoft.com/office/drawing/2014/main" id="{ED934D40-F5DC-4D55-BA89-078870CB4810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5" name="Freihandform: Form 444">
              <a:extLst>
                <a:ext uri="{FF2B5EF4-FFF2-40B4-BE49-F238E27FC236}">
                  <a16:creationId xmlns:a16="http://schemas.microsoft.com/office/drawing/2014/main" id="{30CCB248-C8E0-4E2E-8554-4ACBF5D43DE0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6" name="Freihandform: Form 445">
              <a:extLst>
                <a:ext uri="{FF2B5EF4-FFF2-40B4-BE49-F238E27FC236}">
                  <a16:creationId xmlns:a16="http://schemas.microsoft.com/office/drawing/2014/main" id="{E8E7B11C-CD2E-461E-9AA5-C6EE4E26F684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7" name="Freihandform: Form 446">
              <a:extLst>
                <a:ext uri="{FF2B5EF4-FFF2-40B4-BE49-F238E27FC236}">
                  <a16:creationId xmlns:a16="http://schemas.microsoft.com/office/drawing/2014/main" id="{3D421FA7-680D-4AA6-AACF-B9E20A901A73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8" name="Freihandform: Form 447">
              <a:extLst>
                <a:ext uri="{FF2B5EF4-FFF2-40B4-BE49-F238E27FC236}">
                  <a16:creationId xmlns:a16="http://schemas.microsoft.com/office/drawing/2014/main" id="{BE63C216-5147-4981-B2C6-47498F5CDDC8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9" name="Freihandform: Form 448">
              <a:extLst>
                <a:ext uri="{FF2B5EF4-FFF2-40B4-BE49-F238E27FC236}">
                  <a16:creationId xmlns:a16="http://schemas.microsoft.com/office/drawing/2014/main" id="{AC5F6141-4329-44B4-86EA-F6AE62398EF7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0" name="Freihandform: Form 449">
              <a:extLst>
                <a:ext uri="{FF2B5EF4-FFF2-40B4-BE49-F238E27FC236}">
                  <a16:creationId xmlns:a16="http://schemas.microsoft.com/office/drawing/2014/main" id="{910B910C-6F23-4776-B729-B827876757F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1" name="Freihandform: Form 450">
              <a:extLst>
                <a:ext uri="{FF2B5EF4-FFF2-40B4-BE49-F238E27FC236}">
                  <a16:creationId xmlns:a16="http://schemas.microsoft.com/office/drawing/2014/main" id="{CFF79D4F-A123-4F89-B7FC-B77AF09F1E9E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2" name="Freihandform: Form 451">
              <a:extLst>
                <a:ext uri="{FF2B5EF4-FFF2-40B4-BE49-F238E27FC236}">
                  <a16:creationId xmlns:a16="http://schemas.microsoft.com/office/drawing/2014/main" id="{07C50EB6-47E1-45C7-8BCF-39267330EE87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3" name="Freihandform: Form 452">
              <a:extLst>
                <a:ext uri="{FF2B5EF4-FFF2-40B4-BE49-F238E27FC236}">
                  <a16:creationId xmlns:a16="http://schemas.microsoft.com/office/drawing/2014/main" id="{E9122FBF-B09F-4C76-A166-BA220FA1BDBA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4" name="Freihandform: Form 453">
              <a:extLst>
                <a:ext uri="{FF2B5EF4-FFF2-40B4-BE49-F238E27FC236}">
                  <a16:creationId xmlns:a16="http://schemas.microsoft.com/office/drawing/2014/main" id="{B5EE6910-A951-4202-8E50-0E9D5703B912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5" name="Freihandform: Form 454">
              <a:extLst>
                <a:ext uri="{FF2B5EF4-FFF2-40B4-BE49-F238E27FC236}">
                  <a16:creationId xmlns:a16="http://schemas.microsoft.com/office/drawing/2014/main" id="{1EA1AF27-DF5B-4AE6-BBE4-856244A1CAD3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6" name="Freihandform: Form 455">
              <a:extLst>
                <a:ext uri="{FF2B5EF4-FFF2-40B4-BE49-F238E27FC236}">
                  <a16:creationId xmlns:a16="http://schemas.microsoft.com/office/drawing/2014/main" id="{620EDCDC-19E1-483C-BC81-14419E3C9169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7" name="Freihandform: Form 456">
              <a:extLst>
                <a:ext uri="{FF2B5EF4-FFF2-40B4-BE49-F238E27FC236}">
                  <a16:creationId xmlns:a16="http://schemas.microsoft.com/office/drawing/2014/main" id="{2D54989E-75BD-43C5-AEB0-D8593B90AA4E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8" name="Freihandform: Form 457">
              <a:extLst>
                <a:ext uri="{FF2B5EF4-FFF2-40B4-BE49-F238E27FC236}">
                  <a16:creationId xmlns:a16="http://schemas.microsoft.com/office/drawing/2014/main" id="{1BC76005-2ED8-49F3-8BD0-B3B739C63EA8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9" name="Freihandform: Form 458">
              <a:extLst>
                <a:ext uri="{FF2B5EF4-FFF2-40B4-BE49-F238E27FC236}">
                  <a16:creationId xmlns:a16="http://schemas.microsoft.com/office/drawing/2014/main" id="{4F7A9234-866D-4221-B8B0-8AA2B8778773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0" name="Freihandform: Form 459">
              <a:extLst>
                <a:ext uri="{FF2B5EF4-FFF2-40B4-BE49-F238E27FC236}">
                  <a16:creationId xmlns:a16="http://schemas.microsoft.com/office/drawing/2014/main" id="{707E5F3C-1AB9-4F3B-AB39-106289004A35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1" name="Freihandform: Form 460">
              <a:extLst>
                <a:ext uri="{FF2B5EF4-FFF2-40B4-BE49-F238E27FC236}">
                  <a16:creationId xmlns:a16="http://schemas.microsoft.com/office/drawing/2014/main" id="{97193F70-80B6-4E40-B834-BB8B0DD7D9CC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2" name="Freihandform: Form 461">
              <a:extLst>
                <a:ext uri="{FF2B5EF4-FFF2-40B4-BE49-F238E27FC236}">
                  <a16:creationId xmlns:a16="http://schemas.microsoft.com/office/drawing/2014/main" id="{841D97BA-70A0-4CBD-A550-98FE34AC26DA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3" name="Freihandform: Form 462">
              <a:extLst>
                <a:ext uri="{FF2B5EF4-FFF2-40B4-BE49-F238E27FC236}">
                  <a16:creationId xmlns:a16="http://schemas.microsoft.com/office/drawing/2014/main" id="{584E68A6-5F56-4F1E-AD3B-39458B6A34E9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4" name="Freihandform: Form 463">
              <a:extLst>
                <a:ext uri="{FF2B5EF4-FFF2-40B4-BE49-F238E27FC236}">
                  <a16:creationId xmlns:a16="http://schemas.microsoft.com/office/drawing/2014/main" id="{AA01AD26-3300-4F26-8E77-9781672465E6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5" name="Freihandform: Form 464">
              <a:extLst>
                <a:ext uri="{FF2B5EF4-FFF2-40B4-BE49-F238E27FC236}">
                  <a16:creationId xmlns:a16="http://schemas.microsoft.com/office/drawing/2014/main" id="{F57DBE48-D86F-4A92-B873-BE486353AC5D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6" name="Freihandform: Form 465">
              <a:extLst>
                <a:ext uri="{FF2B5EF4-FFF2-40B4-BE49-F238E27FC236}">
                  <a16:creationId xmlns:a16="http://schemas.microsoft.com/office/drawing/2014/main" id="{D407151D-4A8D-45CA-A7C0-37FCB7BB6F2F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7" name="Freihandform: Form 466">
              <a:extLst>
                <a:ext uri="{FF2B5EF4-FFF2-40B4-BE49-F238E27FC236}">
                  <a16:creationId xmlns:a16="http://schemas.microsoft.com/office/drawing/2014/main" id="{A6CE3173-8071-446B-9002-4B26C1474E2E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8" name="Freihandform: Form 467">
              <a:extLst>
                <a:ext uri="{FF2B5EF4-FFF2-40B4-BE49-F238E27FC236}">
                  <a16:creationId xmlns:a16="http://schemas.microsoft.com/office/drawing/2014/main" id="{53945914-E864-4EF9-8581-C2A3B6C74D37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9" name="Freihandform: Form 468">
              <a:extLst>
                <a:ext uri="{FF2B5EF4-FFF2-40B4-BE49-F238E27FC236}">
                  <a16:creationId xmlns:a16="http://schemas.microsoft.com/office/drawing/2014/main" id="{B004C36F-A92E-469C-9C90-E52763DB45BA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0" name="Freihandform: Form 469">
              <a:extLst>
                <a:ext uri="{FF2B5EF4-FFF2-40B4-BE49-F238E27FC236}">
                  <a16:creationId xmlns:a16="http://schemas.microsoft.com/office/drawing/2014/main" id="{3AA5C5B5-FAFF-40FB-8CAA-59DDA670B0CE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1" name="Freihandform: Form 470">
              <a:extLst>
                <a:ext uri="{FF2B5EF4-FFF2-40B4-BE49-F238E27FC236}">
                  <a16:creationId xmlns:a16="http://schemas.microsoft.com/office/drawing/2014/main" id="{571C6D91-0BB1-4C82-BDEA-AF9D7CC2A834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2" name="Freihandform: Form 471">
              <a:extLst>
                <a:ext uri="{FF2B5EF4-FFF2-40B4-BE49-F238E27FC236}">
                  <a16:creationId xmlns:a16="http://schemas.microsoft.com/office/drawing/2014/main" id="{796BD9C8-DEEB-4F25-BDFC-D6F0D76D45FA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3" name="Freihandform: Form 472">
              <a:extLst>
                <a:ext uri="{FF2B5EF4-FFF2-40B4-BE49-F238E27FC236}">
                  <a16:creationId xmlns:a16="http://schemas.microsoft.com/office/drawing/2014/main" id="{AE296248-C03D-490D-9DED-9A87D63356BB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4" name="Freihandform: Form 473">
              <a:extLst>
                <a:ext uri="{FF2B5EF4-FFF2-40B4-BE49-F238E27FC236}">
                  <a16:creationId xmlns:a16="http://schemas.microsoft.com/office/drawing/2014/main" id="{A51038DF-55B2-4B9F-ADD5-E38E5B7A9BC5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5" name="Freihandform: Form 474">
              <a:extLst>
                <a:ext uri="{FF2B5EF4-FFF2-40B4-BE49-F238E27FC236}">
                  <a16:creationId xmlns:a16="http://schemas.microsoft.com/office/drawing/2014/main" id="{C0EDE159-C3AB-4826-AA94-EEDD84E0E686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6" name="Freihandform: Form 475">
              <a:extLst>
                <a:ext uri="{FF2B5EF4-FFF2-40B4-BE49-F238E27FC236}">
                  <a16:creationId xmlns:a16="http://schemas.microsoft.com/office/drawing/2014/main" id="{9D13DC4F-E271-4063-9296-0B3D87026CDE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7" name="Freihandform: Form 476">
              <a:extLst>
                <a:ext uri="{FF2B5EF4-FFF2-40B4-BE49-F238E27FC236}">
                  <a16:creationId xmlns:a16="http://schemas.microsoft.com/office/drawing/2014/main" id="{8357B546-5C17-4BBC-9C0C-ADCE7DF8B835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8" name="Freihandform: Form 477">
              <a:extLst>
                <a:ext uri="{FF2B5EF4-FFF2-40B4-BE49-F238E27FC236}">
                  <a16:creationId xmlns:a16="http://schemas.microsoft.com/office/drawing/2014/main" id="{5F5BBE2A-E53D-4F55-A77F-9C8B66E28832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9" name="Freihandform: Form 478">
              <a:extLst>
                <a:ext uri="{FF2B5EF4-FFF2-40B4-BE49-F238E27FC236}">
                  <a16:creationId xmlns:a16="http://schemas.microsoft.com/office/drawing/2014/main" id="{009554DF-62F9-4231-BA1B-F26D0A9FD725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0" name="Freihandform: Form 479">
              <a:extLst>
                <a:ext uri="{FF2B5EF4-FFF2-40B4-BE49-F238E27FC236}">
                  <a16:creationId xmlns:a16="http://schemas.microsoft.com/office/drawing/2014/main" id="{3458D81A-1EB9-40B8-9A11-CD8B48D6C31D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1" name="Freihandform: Form 480">
              <a:extLst>
                <a:ext uri="{FF2B5EF4-FFF2-40B4-BE49-F238E27FC236}">
                  <a16:creationId xmlns:a16="http://schemas.microsoft.com/office/drawing/2014/main" id="{6ED6235A-F59E-444A-8713-B3E13017E9E8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2" name="Freihandform: Form 481">
              <a:extLst>
                <a:ext uri="{FF2B5EF4-FFF2-40B4-BE49-F238E27FC236}">
                  <a16:creationId xmlns:a16="http://schemas.microsoft.com/office/drawing/2014/main" id="{A4AD3F5A-1692-4FAA-82F3-4112CC650A54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3" name="Freihandform: Form 482">
              <a:extLst>
                <a:ext uri="{FF2B5EF4-FFF2-40B4-BE49-F238E27FC236}">
                  <a16:creationId xmlns:a16="http://schemas.microsoft.com/office/drawing/2014/main" id="{A8E96DEB-7B19-4EA2-927C-C5D9155119A7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4" name="Freihandform: Form 483">
              <a:extLst>
                <a:ext uri="{FF2B5EF4-FFF2-40B4-BE49-F238E27FC236}">
                  <a16:creationId xmlns:a16="http://schemas.microsoft.com/office/drawing/2014/main" id="{BB09B1DB-65C7-4E80-ADD5-E15299B079EB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5" name="Freihandform: Form 484">
              <a:extLst>
                <a:ext uri="{FF2B5EF4-FFF2-40B4-BE49-F238E27FC236}">
                  <a16:creationId xmlns:a16="http://schemas.microsoft.com/office/drawing/2014/main" id="{98F4E422-9631-43B6-9587-C4C7F1120F86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6" name="Freihandform: Form 485">
              <a:extLst>
                <a:ext uri="{FF2B5EF4-FFF2-40B4-BE49-F238E27FC236}">
                  <a16:creationId xmlns:a16="http://schemas.microsoft.com/office/drawing/2014/main" id="{E9620F8B-D54D-40C7-96ED-D1EED9ACBCF7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7" name="Freihandform: Form 486">
              <a:extLst>
                <a:ext uri="{FF2B5EF4-FFF2-40B4-BE49-F238E27FC236}">
                  <a16:creationId xmlns:a16="http://schemas.microsoft.com/office/drawing/2014/main" id="{3DA52713-9975-44C3-B413-25234020BE76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8" name="Freihandform: Form 487">
              <a:extLst>
                <a:ext uri="{FF2B5EF4-FFF2-40B4-BE49-F238E27FC236}">
                  <a16:creationId xmlns:a16="http://schemas.microsoft.com/office/drawing/2014/main" id="{FF00207F-B3B9-4F62-A1D7-7412DABE9401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9" name="Gruppieren 488">
            <a:extLst>
              <a:ext uri="{FF2B5EF4-FFF2-40B4-BE49-F238E27FC236}">
                <a16:creationId xmlns:a16="http://schemas.microsoft.com/office/drawing/2014/main" id="{B9FCC7AC-4DB2-4FD0-B920-C1E3A9F7C606}"/>
              </a:ext>
            </a:extLst>
          </p:cNvPr>
          <p:cNvGrpSpPr/>
          <p:nvPr/>
        </p:nvGrpSpPr>
        <p:grpSpPr>
          <a:xfrm rot="3928323">
            <a:off x="10957515" y="5567313"/>
            <a:ext cx="702007" cy="717957"/>
            <a:chOff x="5568151" y="816570"/>
            <a:chExt cx="5604946" cy="5732277"/>
          </a:xfrm>
          <a:effectLst/>
        </p:grpSpPr>
        <p:sp>
          <p:nvSpPr>
            <p:cNvPr id="490" name="Ellipse 489">
              <a:extLst>
                <a:ext uri="{FF2B5EF4-FFF2-40B4-BE49-F238E27FC236}">
                  <a16:creationId xmlns:a16="http://schemas.microsoft.com/office/drawing/2014/main" id="{BB10967B-1A79-45CC-9534-B7C845DFF86C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1" name="Freihandform: Form 490">
              <a:extLst>
                <a:ext uri="{FF2B5EF4-FFF2-40B4-BE49-F238E27FC236}">
                  <a16:creationId xmlns:a16="http://schemas.microsoft.com/office/drawing/2014/main" id="{2ACDEA45-2FFA-4BFD-A561-26B5CF84C106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2" name="Freihandform: Form 491">
              <a:extLst>
                <a:ext uri="{FF2B5EF4-FFF2-40B4-BE49-F238E27FC236}">
                  <a16:creationId xmlns:a16="http://schemas.microsoft.com/office/drawing/2014/main" id="{B36014AF-6DDB-46C5-ADC2-3598521BB54C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3" name="Freihandform: Form 492">
              <a:extLst>
                <a:ext uri="{FF2B5EF4-FFF2-40B4-BE49-F238E27FC236}">
                  <a16:creationId xmlns:a16="http://schemas.microsoft.com/office/drawing/2014/main" id="{650438B8-4C71-40D7-BA95-69BB8351F083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4" name="Freihandform: Form 493">
              <a:extLst>
                <a:ext uri="{FF2B5EF4-FFF2-40B4-BE49-F238E27FC236}">
                  <a16:creationId xmlns:a16="http://schemas.microsoft.com/office/drawing/2014/main" id="{E00D882F-C7F8-4170-978B-8C2E760A7739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5" name="Freihandform: Form 494">
              <a:extLst>
                <a:ext uri="{FF2B5EF4-FFF2-40B4-BE49-F238E27FC236}">
                  <a16:creationId xmlns:a16="http://schemas.microsoft.com/office/drawing/2014/main" id="{5280506F-8A18-44CB-9596-DE71A9DCA9C7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6" name="Freihandform: Form 495">
              <a:extLst>
                <a:ext uri="{FF2B5EF4-FFF2-40B4-BE49-F238E27FC236}">
                  <a16:creationId xmlns:a16="http://schemas.microsoft.com/office/drawing/2014/main" id="{315BBCAC-AB4E-4FE6-88CB-571EE58C0A1A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7" name="Freihandform: Form 496">
              <a:extLst>
                <a:ext uri="{FF2B5EF4-FFF2-40B4-BE49-F238E27FC236}">
                  <a16:creationId xmlns:a16="http://schemas.microsoft.com/office/drawing/2014/main" id="{00428CC1-87E3-4258-9C01-47DFB3749FED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8" name="Freihandform: Form 497">
              <a:extLst>
                <a:ext uri="{FF2B5EF4-FFF2-40B4-BE49-F238E27FC236}">
                  <a16:creationId xmlns:a16="http://schemas.microsoft.com/office/drawing/2014/main" id="{793F454F-7DCC-45C4-B2E2-54552284BE6F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9" name="Freihandform: Form 498">
              <a:extLst>
                <a:ext uri="{FF2B5EF4-FFF2-40B4-BE49-F238E27FC236}">
                  <a16:creationId xmlns:a16="http://schemas.microsoft.com/office/drawing/2014/main" id="{AD2C576E-F8CD-4CB1-B043-AB8C467CC7B7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0" name="Freihandform: Form 499">
              <a:extLst>
                <a:ext uri="{FF2B5EF4-FFF2-40B4-BE49-F238E27FC236}">
                  <a16:creationId xmlns:a16="http://schemas.microsoft.com/office/drawing/2014/main" id="{348D0AF6-3761-4D81-ACCA-50C48B1B337A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1" name="Freihandform: Form 500">
              <a:extLst>
                <a:ext uri="{FF2B5EF4-FFF2-40B4-BE49-F238E27FC236}">
                  <a16:creationId xmlns:a16="http://schemas.microsoft.com/office/drawing/2014/main" id="{3D8104CB-5728-4461-AF7E-93C03A95FCC2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2" name="Freihandform: Form 501">
              <a:extLst>
                <a:ext uri="{FF2B5EF4-FFF2-40B4-BE49-F238E27FC236}">
                  <a16:creationId xmlns:a16="http://schemas.microsoft.com/office/drawing/2014/main" id="{9B2B0D85-18AF-4365-9C6B-F83B4A95D85B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3" name="Freihandform: Form 502">
              <a:extLst>
                <a:ext uri="{FF2B5EF4-FFF2-40B4-BE49-F238E27FC236}">
                  <a16:creationId xmlns:a16="http://schemas.microsoft.com/office/drawing/2014/main" id="{2B27FB33-78D4-4B6C-946E-A91CD3687A18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4" name="Freihandform: Form 503">
              <a:extLst>
                <a:ext uri="{FF2B5EF4-FFF2-40B4-BE49-F238E27FC236}">
                  <a16:creationId xmlns:a16="http://schemas.microsoft.com/office/drawing/2014/main" id="{8BA336A1-5EAE-4E7E-8F7C-3F8E45393E68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5D9F91D3-5351-4A37-B79E-AB6F8A9703B1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6" name="Freihandform: Form 505">
              <a:extLst>
                <a:ext uri="{FF2B5EF4-FFF2-40B4-BE49-F238E27FC236}">
                  <a16:creationId xmlns:a16="http://schemas.microsoft.com/office/drawing/2014/main" id="{B9D819E6-AD16-4532-B97C-E41EE86D5751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7" name="Freihandform: Form 506">
              <a:extLst>
                <a:ext uri="{FF2B5EF4-FFF2-40B4-BE49-F238E27FC236}">
                  <a16:creationId xmlns:a16="http://schemas.microsoft.com/office/drawing/2014/main" id="{3640955D-D4FE-48EA-8284-498D98449118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8" name="Freihandform: Form 507">
              <a:extLst>
                <a:ext uri="{FF2B5EF4-FFF2-40B4-BE49-F238E27FC236}">
                  <a16:creationId xmlns:a16="http://schemas.microsoft.com/office/drawing/2014/main" id="{6185684B-D56C-4C6F-82DC-5AC934116DFB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9" name="Freihandform: Form 508">
              <a:extLst>
                <a:ext uri="{FF2B5EF4-FFF2-40B4-BE49-F238E27FC236}">
                  <a16:creationId xmlns:a16="http://schemas.microsoft.com/office/drawing/2014/main" id="{2987CFFB-9418-47EF-B105-45C1D1563B95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0" name="Freihandform: Form 509">
              <a:extLst>
                <a:ext uri="{FF2B5EF4-FFF2-40B4-BE49-F238E27FC236}">
                  <a16:creationId xmlns:a16="http://schemas.microsoft.com/office/drawing/2014/main" id="{5E6C65D0-2C91-4441-B847-C538432CC7B2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1" name="Freihandform: Form 510">
              <a:extLst>
                <a:ext uri="{FF2B5EF4-FFF2-40B4-BE49-F238E27FC236}">
                  <a16:creationId xmlns:a16="http://schemas.microsoft.com/office/drawing/2014/main" id="{A8AC43F0-B3D1-4A4B-8F82-4B6043866992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2" name="Freihandform: Form 511">
              <a:extLst>
                <a:ext uri="{FF2B5EF4-FFF2-40B4-BE49-F238E27FC236}">
                  <a16:creationId xmlns:a16="http://schemas.microsoft.com/office/drawing/2014/main" id="{6F7B443B-C59E-407E-BA39-75B507444DFC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3" name="Freihandform: Form 512">
              <a:extLst>
                <a:ext uri="{FF2B5EF4-FFF2-40B4-BE49-F238E27FC236}">
                  <a16:creationId xmlns:a16="http://schemas.microsoft.com/office/drawing/2014/main" id="{9DABD206-7234-4351-A45B-62D47BC882DE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4" name="Freihandform: Form 513">
              <a:extLst>
                <a:ext uri="{FF2B5EF4-FFF2-40B4-BE49-F238E27FC236}">
                  <a16:creationId xmlns:a16="http://schemas.microsoft.com/office/drawing/2014/main" id="{BE497880-722E-4321-B2E4-FF85AB8AF58A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5" name="Freihandform: Form 514">
              <a:extLst>
                <a:ext uri="{FF2B5EF4-FFF2-40B4-BE49-F238E27FC236}">
                  <a16:creationId xmlns:a16="http://schemas.microsoft.com/office/drawing/2014/main" id="{B1AD1562-B0B2-4C92-B9E2-B2E98CC6B2C6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6" name="Freihandform: Form 515">
              <a:extLst>
                <a:ext uri="{FF2B5EF4-FFF2-40B4-BE49-F238E27FC236}">
                  <a16:creationId xmlns:a16="http://schemas.microsoft.com/office/drawing/2014/main" id="{9C38AA16-B31A-44BC-8B1F-18922336E646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7" name="Freihandform: Form 516">
              <a:extLst>
                <a:ext uri="{FF2B5EF4-FFF2-40B4-BE49-F238E27FC236}">
                  <a16:creationId xmlns:a16="http://schemas.microsoft.com/office/drawing/2014/main" id="{33600551-EA90-4555-B62D-7A7FF52174E9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8" name="Freihandform: Form 517">
              <a:extLst>
                <a:ext uri="{FF2B5EF4-FFF2-40B4-BE49-F238E27FC236}">
                  <a16:creationId xmlns:a16="http://schemas.microsoft.com/office/drawing/2014/main" id="{153EB05E-55F4-4B04-ADEB-D599A1684EE1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9" name="Freihandform: Form 518">
              <a:extLst>
                <a:ext uri="{FF2B5EF4-FFF2-40B4-BE49-F238E27FC236}">
                  <a16:creationId xmlns:a16="http://schemas.microsoft.com/office/drawing/2014/main" id="{0C962EEA-1EB8-47A6-B63E-F6DCBB353957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0" name="Freihandform: Form 519">
              <a:extLst>
                <a:ext uri="{FF2B5EF4-FFF2-40B4-BE49-F238E27FC236}">
                  <a16:creationId xmlns:a16="http://schemas.microsoft.com/office/drawing/2014/main" id="{D37F9AF3-1360-43DE-8156-BD7FDC1A7DC0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1" name="Freihandform: Form 520">
              <a:extLst>
                <a:ext uri="{FF2B5EF4-FFF2-40B4-BE49-F238E27FC236}">
                  <a16:creationId xmlns:a16="http://schemas.microsoft.com/office/drawing/2014/main" id="{81307919-8498-4794-BD51-F7C22D6DC849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2" name="Freihandform: Form 521">
              <a:extLst>
                <a:ext uri="{FF2B5EF4-FFF2-40B4-BE49-F238E27FC236}">
                  <a16:creationId xmlns:a16="http://schemas.microsoft.com/office/drawing/2014/main" id="{8E8293C6-1FDA-45AA-BC49-4203D54B7E7F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3" name="Freihandform: Form 522">
              <a:extLst>
                <a:ext uri="{FF2B5EF4-FFF2-40B4-BE49-F238E27FC236}">
                  <a16:creationId xmlns:a16="http://schemas.microsoft.com/office/drawing/2014/main" id="{3B7F823D-AEAF-436D-9AD3-A3ABD99D9E2A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4" name="Freihandform: Form 523">
              <a:extLst>
                <a:ext uri="{FF2B5EF4-FFF2-40B4-BE49-F238E27FC236}">
                  <a16:creationId xmlns:a16="http://schemas.microsoft.com/office/drawing/2014/main" id="{BC84D382-EBB1-4541-AB4D-3C8920A7008E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5" name="Freihandform: Form 524">
              <a:extLst>
                <a:ext uri="{FF2B5EF4-FFF2-40B4-BE49-F238E27FC236}">
                  <a16:creationId xmlns:a16="http://schemas.microsoft.com/office/drawing/2014/main" id="{FA4D1797-FDAD-4229-8127-7743B06E4693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6" name="Freihandform: Form 525">
              <a:extLst>
                <a:ext uri="{FF2B5EF4-FFF2-40B4-BE49-F238E27FC236}">
                  <a16:creationId xmlns:a16="http://schemas.microsoft.com/office/drawing/2014/main" id="{74618E60-2E35-496E-A1B6-B73812BE5773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7" name="Freihandform: Form 526">
              <a:extLst>
                <a:ext uri="{FF2B5EF4-FFF2-40B4-BE49-F238E27FC236}">
                  <a16:creationId xmlns:a16="http://schemas.microsoft.com/office/drawing/2014/main" id="{C316F913-EEB5-488B-AA6B-74D0100812B5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8" name="Freihandform: Form 527">
              <a:extLst>
                <a:ext uri="{FF2B5EF4-FFF2-40B4-BE49-F238E27FC236}">
                  <a16:creationId xmlns:a16="http://schemas.microsoft.com/office/drawing/2014/main" id="{261FB4DE-20E6-4D49-B1A6-1118CD6ABC2F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9" name="Freihandform: Form 528">
              <a:extLst>
                <a:ext uri="{FF2B5EF4-FFF2-40B4-BE49-F238E27FC236}">
                  <a16:creationId xmlns:a16="http://schemas.microsoft.com/office/drawing/2014/main" id="{E6F5DEFE-78CE-4566-9F79-B4B76F5085ED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0" name="Freihandform: Form 529">
              <a:extLst>
                <a:ext uri="{FF2B5EF4-FFF2-40B4-BE49-F238E27FC236}">
                  <a16:creationId xmlns:a16="http://schemas.microsoft.com/office/drawing/2014/main" id="{652FA950-22F8-4BA0-B2D5-900DB2E014A5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1" name="Freihandform: Form 530">
              <a:extLst>
                <a:ext uri="{FF2B5EF4-FFF2-40B4-BE49-F238E27FC236}">
                  <a16:creationId xmlns:a16="http://schemas.microsoft.com/office/drawing/2014/main" id="{7F77DBEF-7818-4E86-851D-E850360D3BC4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2" name="Freihandform: Form 531">
              <a:extLst>
                <a:ext uri="{FF2B5EF4-FFF2-40B4-BE49-F238E27FC236}">
                  <a16:creationId xmlns:a16="http://schemas.microsoft.com/office/drawing/2014/main" id="{3631F8EA-36A1-4E21-A3F5-693428A912FA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352A280A-AC0C-4DF3-B3EC-06E376341774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DDBA502E-8BDB-4548-910E-C9E75A1EA5A9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5" name="Freihandform: Form 534">
              <a:extLst>
                <a:ext uri="{FF2B5EF4-FFF2-40B4-BE49-F238E27FC236}">
                  <a16:creationId xmlns:a16="http://schemas.microsoft.com/office/drawing/2014/main" id="{A5F0423D-C74C-4E1A-9006-6741EBCE0550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5E41469D-72B7-4CB8-9C94-A0DC3486D2ED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D4CB14BB-B923-48EB-B3C3-EF1699A43776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D33520E6-97DD-4DEA-9750-AC62AA7CD571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1331DEC3-E9B4-4327-B554-C852A1C2D260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A3DB36F8-CA3F-4B10-B933-2D9C4A0EE6B0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0404B397-C329-41F9-A17B-632BD2207639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B437F067-3B10-41BE-8184-D55A3327A077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D31EA28C-F722-4A84-ABB6-BC5ADB39C31D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DE91E879-37EF-4179-8CDF-BDDE279C1B34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CF7C96F5-E368-4D44-9516-ADCC06B5179F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C0EC82DD-F852-4414-B436-5F9A3F64C4E1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E1C39599-71E0-4B2B-B166-6F31C5058328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48" name="Freihandform: Form 547">
            <a:extLst>
              <a:ext uri="{FF2B5EF4-FFF2-40B4-BE49-F238E27FC236}">
                <a16:creationId xmlns:a16="http://schemas.microsoft.com/office/drawing/2014/main" id="{D9E55B89-AB12-42D6-BDC5-5B728EE30F08}"/>
              </a:ext>
            </a:extLst>
          </p:cNvPr>
          <p:cNvSpPr/>
          <p:nvPr/>
        </p:nvSpPr>
        <p:spPr>
          <a:xfrm>
            <a:off x="-1533028" y="6682774"/>
            <a:ext cx="619771" cy="790154"/>
          </a:xfrm>
          <a:custGeom>
            <a:avLst/>
            <a:gdLst>
              <a:gd name="connsiteX0" fmla="*/ 548640 w 2534195"/>
              <a:gd name="connsiteY0" fmla="*/ 3230880 h 3230880"/>
              <a:gd name="connsiteX1" fmla="*/ 269966 w 2534195"/>
              <a:gd name="connsiteY1" fmla="*/ 2664823 h 3230880"/>
              <a:gd name="connsiteX2" fmla="*/ 0 w 2534195"/>
              <a:gd name="connsiteY2" fmla="*/ 1654629 h 3230880"/>
              <a:gd name="connsiteX3" fmla="*/ 8709 w 2534195"/>
              <a:gd name="connsiteY3" fmla="*/ 1567543 h 3230880"/>
              <a:gd name="connsiteX4" fmla="*/ 226423 w 2534195"/>
              <a:gd name="connsiteY4" fmla="*/ 679269 h 3230880"/>
              <a:gd name="connsiteX5" fmla="*/ 783772 w 2534195"/>
              <a:gd name="connsiteY5" fmla="*/ 0 h 3230880"/>
              <a:gd name="connsiteX6" fmla="*/ 1706880 w 2534195"/>
              <a:gd name="connsiteY6" fmla="*/ 52251 h 3230880"/>
              <a:gd name="connsiteX7" fmla="*/ 2229395 w 2534195"/>
              <a:gd name="connsiteY7" fmla="*/ 661851 h 3230880"/>
              <a:gd name="connsiteX8" fmla="*/ 2534195 w 2534195"/>
              <a:gd name="connsiteY8" fmla="*/ 1532709 h 3230880"/>
              <a:gd name="connsiteX9" fmla="*/ 2281646 w 2534195"/>
              <a:gd name="connsiteY9" fmla="*/ 2412274 h 3230880"/>
              <a:gd name="connsiteX10" fmla="*/ 1976846 w 2534195"/>
              <a:gd name="connsiteY10" fmla="*/ 2508069 h 3230880"/>
              <a:gd name="connsiteX11" fmla="*/ 1863635 w 2534195"/>
              <a:gd name="connsiteY11" fmla="*/ 2037806 h 3230880"/>
              <a:gd name="connsiteX12" fmla="*/ 1976846 w 2534195"/>
              <a:gd name="connsiteY12" fmla="*/ 1532709 h 3230880"/>
              <a:gd name="connsiteX13" fmla="*/ 2020389 w 2534195"/>
              <a:gd name="connsiteY13" fmla="*/ 1463040 h 3230880"/>
              <a:gd name="connsiteX14" fmla="*/ 1584960 w 2534195"/>
              <a:gd name="connsiteY14" fmla="*/ 670560 h 3230880"/>
              <a:gd name="connsiteX15" fmla="*/ 1158240 w 2534195"/>
              <a:gd name="connsiteY15" fmla="*/ 714103 h 3230880"/>
              <a:gd name="connsiteX16" fmla="*/ 653143 w 2534195"/>
              <a:gd name="connsiteY16" fmla="*/ 1402080 h 3230880"/>
              <a:gd name="connsiteX17" fmla="*/ 792480 w 2534195"/>
              <a:gd name="connsiteY17" fmla="*/ 2577737 h 3230880"/>
              <a:gd name="connsiteX18" fmla="*/ 548640 w 2534195"/>
              <a:gd name="connsiteY18" fmla="*/ 323088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34195" h="3230880">
                <a:moveTo>
                  <a:pt x="548640" y="3230880"/>
                </a:moveTo>
                <a:lnTo>
                  <a:pt x="269966" y="2664823"/>
                </a:lnTo>
                <a:lnTo>
                  <a:pt x="0" y="1654629"/>
                </a:lnTo>
                <a:lnTo>
                  <a:pt x="8709" y="1567543"/>
                </a:lnTo>
                <a:lnTo>
                  <a:pt x="226423" y="679269"/>
                </a:lnTo>
                <a:lnTo>
                  <a:pt x="783772" y="0"/>
                </a:lnTo>
                <a:lnTo>
                  <a:pt x="1706880" y="52251"/>
                </a:lnTo>
                <a:lnTo>
                  <a:pt x="2229395" y="661851"/>
                </a:lnTo>
                <a:lnTo>
                  <a:pt x="2534195" y="1532709"/>
                </a:lnTo>
                <a:lnTo>
                  <a:pt x="2281646" y="2412274"/>
                </a:lnTo>
                <a:lnTo>
                  <a:pt x="1976846" y="2508069"/>
                </a:lnTo>
                <a:lnTo>
                  <a:pt x="1863635" y="2037806"/>
                </a:lnTo>
                <a:lnTo>
                  <a:pt x="1976846" y="1532709"/>
                </a:lnTo>
                <a:cubicBezTo>
                  <a:pt x="2012978" y="1460443"/>
                  <a:pt x="1985716" y="1463040"/>
                  <a:pt x="2020389" y="1463040"/>
                </a:cubicBezTo>
                <a:lnTo>
                  <a:pt x="1584960" y="670560"/>
                </a:lnTo>
                <a:lnTo>
                  <a:pt x="1158240" y="714103"/>
                </a:lnTo>
                <a:lnTo>
                  <a:pt x="653143" y="1402080"/>
                </a:lnTo>
                <a:lnTo>
                  <a:pt x="792480" y="2577737"/>
                </a:lnTo>
                <a:lnTo>
                  <a:pt x="548640" y="3230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9" name="Freihandform: Form 548">
            <a:extLst>
              <a:ext uri="{FF2B5EF4-FFF2-40B4-BE49-F238E27FC236}">
                <a16:creationId xmlns:a16="http://schemas.microsoft.com/office/drawing/2014/main" id="{37DCF683-9D9C-433C-9D9F-F47545876021}"/>
              </a:ext>
            </a:extLst>
          </p:cNvPr>
          <p:cNvSpPr/>
          <p:nvPr/>
        </p:nvSpPr>
        <p:spPr>
          <a:xfrm>
            <a:off x="-2125111" y="7230132"/>
            <a:ext cx="711379" cy="1049989"/>
          </a:xfrm>
          <a:custGeom>
            <a:avLst/>
            <a:gdLst>
              <a:gd name="connsiteX0" fmla="*/ 435428 w 2908773"/>
              <a:gd name="connsiteY0" fmla="*/ 2847702 h 4293325"/>
              <a:gd name="connsiteX1" fmla="*/ 0 w 2908773"/>
              <a:gd name="connsiteY1" fmla="*/ 1968137 h 4293325"/>
              <a:gd name="connsiteX2" fmla="*/ 130628 w 2908773"/>
              <a:gd name="connsiteY2" fmla="*/ 809897 h 4293325"/>
              <a:gd name="connsiteX3" fmla="*/ 1114697 w 2908773"/>
              <a:gd name="connsiteY3" fmla="*/ 0 h 4293325"/>
              <a:gd name="connsiteX4" fmla="*/ 1924594 w 2908773"/>
              <a:gd name="connsiteY4" fmla="*/ 592182 h 4293325"/>
              <a:gd name="connsiteX5" fmla="*/ 2865120 w 2908773"/>
              <a:gd name="connsiteY5" fmla="*/ 2203268 h 4293325"/>
              <a:gd name="connsiteX6" fmla="*/ 2891245 w 2908773"/>
              <a:gd name="connsiteY6" fmla="*/ 2290354 h 4293325"/>
              <a:gd name="connsiteX7" fmla="*/ 2908663 w 2908773"/>
              <a:gd name="connsiteY7" fmla="*/ 2342605 h 4293325"/>
              <a:gd name="connsiteX8" fmla="*/ 2899954 w 2908773"/>
              <a:gd name="connsiteY8" fmla="*/ 3614057 h 4293325"/>
              <a:gd name="connsiteX9" fmla="*/ 2299063 w 2908773"/>
              <a:gd name="connsiteY9" fmla="*/ 4293325 h 4293325"/>
              <a:gd name="connsiteX10" fmla="*/ 2029097 w 2908773"/>
              <a:gd name="connsiteY10" fmla="*/ 3553097 h 4293325"/>
              <a:gd name="connsiteX11" fmla="*/ 2046514 w 2908773"/>
              <a:gd name="connsiteY11" fmla="*/ 2203268 h 4293325"/>
              <a:gd name="connsiteX12" fmla="*/ 1166948 w 2908773"/>
              <a:gd name="connsiteY12" fmla="*/ 1576251 h 4293325"/>
              <a:gd name="connsiteX13" fmla="*/ 844731 w 2908773"/>
              <a:gd name="connsiteY13" fmla="*/ 2272937 h 4293325"/>
              <a:gd name="connsiteX14" fmla="*/ 1314994 w 2908773"/>
              <a:gd name="connsiteY14" fmla="*/ 3065417 h 4293325"/>
              <a:gd name="connsiteX15" fmla="*/ 435428 w 2908773"/>
              <a:gd name="connsiteY15" fmla="*/ 2847702 h 429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08773" h="4293325">
                <a:moveTo>
                  <a:pt x="435428" y="2847702"/>
                </a:moveTo>
                <a:lnTo>
                  <a:pt x="0" y="1968137"/>
                </a:lnTo>
                <a:lnTo>
                  <a:pt x="130628" y="809897"/>
                </a:lnTo>
                <a:lnTo>
                  <a:pt x="1114697" y="0"/>
                </a:lnTo>
                <a:lnTo>
                  <a:pt x="1924594" y="592182"/>
                </a:lnTo>
                <a:lnTo>
                  <a:pt x="2865120" y="2203268"/>
                </a:lnTo>
                <a:cubicBezTo>
                  <a:pt x="2873828" y="2232297"/>
                  <a:pt x="2881052" y="2261813"/>
                  <a:pt x="2891245" y="2290354"/>
                </a:cubicBezTo>
                <a:cubicBezTo>
                  <a:pt x="2911259" y="2346394"/>
                  <a:pt x="2908663" y="2305045"/>
                  <a:pt x="2908663" y="2342605"/>
                </a:cubicBezTo>
                <a:lnTo>
                  <a:pt x="2899954" y="3614057"/>
                </a:lnTo>
                <a:lnTo>
                  <a:pt x="2299063" y="4293325"/>
                </a:lnTo>
                <a:lnTo>
                  <a:pt x="2029097" y="3553097"/>
                </a:lnTo>
                <a:lnTo>
                  <a:pt x="2046514" y="2203268"/>
                </a:lnTo>
                <a:lnTo>
                  <a:pt x="1166948" y="1576251"/>
                </a:lnTo>
                <a:lnTo>
                  <a:pt x="844731" y="2272937"/>
                </a:lnTo>
                <a:lnTo>
                  <a:pt x="1314994" y="3065417"/>
                </a:lnTo>
                <a:lnTo>
                  <a:pt x="435428" y="2847702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0" name="Freihandform: Form 549">
            <a:extLst>
              <a:ext uri="{FF2B5EF4-FFF2-40B4-BE49-F238E27FC236}">
                <a16:creationId xmlns:a16="http://schemas.microsoft.com/office/drawing/2014/main" id="{ABD38242-4770-42AE-974F-C74012C360E3}"/>
              </a:ext>
            </a:extLst>
          </p:cNvPr>
          <p:cNvSpPr/>
          <p:nvPr/>
        </p:nvSpPr>
        <p:spPr>
          <a:xfrm>
            <a:off x="5341372" y="834846"/>
            <a:ext cx="267514" cy="261588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1" name="Freihandform: Form 550">
            <a:extLst>
              <a:ext uri="{FF2B5EF4-FFF2-40B4-BE49-F238E27FC236}">
                <a16:creationId xmlns:a16="http://schemas.microsoft.com/office/drawing/2014/main" id="{50752FC9-9E9C-403E-911F-D7CB6A71116B}"/>
              </a:ext>
            </a:extLst>
          </p:cNvPr>
          <p:cNvSpPr/>
          <p:nvPr/>
        </p:nvSpPr>
        <p:spPr>
          <a:xfrm>
            <a:off x="-2035659" y="6397381"/>
            <a:ext cx="479204" cy="777376"/>
          </a:xfrm>
          <a:custGeom>
            <a:avLst/>
            <a:gdLst>
              <a:gd name="connsiteX0" fmla="*/ 261257 w 1959429"/>
              <a:gd name="connsiteY0" fmla="*/ 182880 h 3178629"/>
              <a:gd name="connsiteX1" fmla="*/ 1114697 w 1959429"/>
              <a:gd name="connsiteY1" fmla="*/ 0 h 3178629"/>
              <a:gd name="connsiteX2" fmla="*/ 1959429 w 1959429"/>
              <a:gd name="connsiteY2" fmla="*/ 1471749 h 3178629"/>
              <a:gd name="connsiteX3" fmla="*/ 1680754 w 1959429"/>
              <a:gd name="connsiteY3" fmla="*/ 2638698 h 3178629"/>
              <a:gd name="connsiteX4" fmla="*/ 853440 w 1959429"/>
              <a:gd name="connsiteY4" fmla="*/ 3178629 h 3178629"/>
              <a:gd name="connsiteX5" fmla="*/ 592183 w 1959429"/>
              <a:gd name="connsiteY5" fmla="*/ 2821578 h 3178629"/>
              <a:gd name="connsiteX6" fmla="*/ 1245326 w 1959429"/>
              <a:gd name="connsiteY6" fmla="*/ 2072640 h 3178629"/>
              <a:gd name="connsiteX7" fmla="*/ 1193074 w 1959429"/>
              <a:gd name="connsiteY7" fmla="*/ 1271452 h 3178629"/>
              <a:gd name="connsiteX8" fmla="*/ 661851 w 1959429"/>
              <a:gd name="connsiteY8" fmla="*/ 757646 h 3178629"/>
              <a:gd name="connsiteX9" fmla="*/ 0 w 1959429"/>
              <a:gd name="connsiteY9" fmla="*/ 1175658 h 3178629"/>
              <a:gd name="connsiteX10" fmla="*/ 261257 w 1959429"/>
              <a:gd name="connsiteY10" fmla="*/ 182880 h 317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9429" h="3178629">
                <a:moveTo>
                  <a:pt x="261257" y="182880"/>
                </a:moveTo>
                <a:lnTo>
                  <a:pt x="1114697" y="0"/>
                </a:lnTo>
                <a:lnTo>
                  <a:pt x="1959429" y="1471749"/>
                </a:lnTo>
                <a:lnTo>
                  <a:pt x="1680754" y="2638698"/>
                </a:lnTo>
                <a:lnTo>
                  <a:pt x="853440" y="3178629"/>
                </a:lnTo>
                <a:lnTo>
                  <a:pt x="592183" y="2821578"/>
                </a:lnTo>
                <a:lnTo>
                  <a:pt x="1245326" y="2072640"/>
                </a:lnTo>
                <a:lnTo>
                  <a:pt x="1193074" y="1271452"/>
                </a:lnTo>
                <a:lnTo>
                  <a:pt x="661851" y="757646"/>
                </a:lnTo>
                <a:lnTo>
                  <a:pt x="0" y="1175658"/>
                </a:lnTo>
                <a:lnTo>
                  <a:pt x="261257" y="182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2" name="Freihandform: Form 551">
            <a:extLst>
              <a:ext uri="{FF2B5EF4-FFF2-40B4-BE49-F238E27FC236}">
                <a16:creationId xmlns:a16="http://schemas.microsoft.com/office/drawing/2014/main" id="{7FA4E23B-EEA9-4980-A1D2-AB961879AB29}"/>
              </a:ext>
            </a:extLst>
          </p:cNvPr>
          <p:cNvSpPr/>
          <p:nvPr/>
        </p:nvSpPr>
        <p:spPr>
          <a:xfrm>
            <a:off x="1409473" y="5660576"/>
            <a:ext cx="378164" cy="574280"/>
          </a:xfrm>
          <a:custGeom>
            <a:avLst/>
            <a:gdLst>
              <a:gd name="connsiteX0" fmla="*/ 2020389 w 3744686"/>
              <a:gd name="connsiteY0" fmla="*/ 5686697 h 5686697"/>
              <a:gd name="connsiteX1" fmla="*/ 2020389 w 3744686"/>
              <a:gd name="connsiteY1" fmla="*/ 5686697 h 5686697"/>
              <a:gd name="connsiteX2" fmla="*/ 1558835 w 3744686"/>
              <a:gd name="connsiteY2" fmla="*/ 4005942 h 5686697"/>
              <a:gd name="connsiteX3" fmla="*/ 757646 w 3744686"/>
              <a:gd name="connsiteY3" fmla="*/ 3013165 h 5686697"/>
              <a:gd name="connsiteX4" fmla="*/ 687977 w 3744686"/>
              <a:gd name="connsiteY4" fmla="*/ 2978331 h 5686697"/>
              <a:gd name="connsiteX5" fmla="*/ 653143 w 3744686"/>
              <a:gd name="connsiteY5" fmla="*/ 2952205 h 5686697"/>
              <a:gd name="connsiteX6" fmla="*/ 618309 w 3744686"/>
              <a:gd name="connsiteY6" fmla="*/ 2934788 h 5686697"/>
              <a:gd name="connsiteX7" fmla="*/ 0 w 3744686"/>
              <a:gd name="connsiteY7" fmla="*/ 2116182 h 5686697"/>
              <a:gd name="connsiteX8" fmla="*/ 17417 w 3744686"/>
              <a:gd name="connsiteY8" fmla="*/ 1959428 h 5686697"/>
              <a:gd name="connsiteX9" fmla="*/ 330926 w 3744686"/>
              <a:gd name="connsiteY9" fmla="*/ 1175657 h 5686697"/>
              <a:gd name="connsiteX10" fmla="*/ 391886 w 3744686"/>
              <a:gd name="connsiteY10" fmla="*/ 1123405 h 5686697"/>
              <a:gd name="connsiteX11" fmla="*/ 426720 w 3744686"/>
              <a:gd name="connsiteY11" fmla="*/ 1088571 h 5686697"/>
              <a:gd name="connsiteX12" fmla="*/ 452846 w 3744686"/>
              <a:gd name="connsiteY12" fmla="*/ 1079862 h 5686697"/>
              <a:gd name="connsiteX13" fmla="*/ 2403566 w 3744686"/>
              <a:gd name="connsiteY13" fmla="*/ 217714 h 5686697"/>
              <a:gd name="connsiteX14" fmla="*/ 3683726 w 3744686"/>
              <a:gd name="connsiteY14" fmla="*/ 0 h 5686697"/>
              <a:gd name="connsiteX15" fmla="*/ 3744686 w 3744686"/>
              <a:gd name="connsiteY15" fmla="*/ 574765 h 5686697"/>
              <a:gd name="connsiteX16" fmla="*/ 2751909 w 3744686"/>
              <a:gd name="connsiteY16" fmla="*/ 748937 h 5686697"/>
              <a:gd name="connsiteX17" fmla="*/ 2621280 w 3744686"/>
              <a:gd name="connsiteY17" fmla="*/ 740228 h 5686697"/>
              <a:gd name="connsiteX18" fmla="*/ 1384663 w 3744686"/>
              <a:gd name="connsiteY18" fmla="*/ 1245325 h 5686697"/>
              <a:gd name="connsiteX19" fmla="*/ 670560 w 3744686"/>
              <a:gd name="connsiteY19" fmla="*/ 2063931 h 5686697"/>
              <a:gd name="connsiteX20" fmla="*/ 1550126 w 3744686"/>
              <a:gd name="connsiteY20" fmla="*/ 2978331 h 5686697"/>
              <a:gd name="connsiteX21" fmla="*/ 2394857 w 3744686"/>
              <a:gd name="connsiteY21" fmla="*/ 3788228 h 5686697"/>
              <a:gd name="connsiteX22" fmla="*/ 2429692 w 3744686"/>
              <a:gd name="connsiteY22" fmla="*/ 3857897 h 5686697"/>
              <a:gd name="connsiteX23" fmla="*/ 2830286 w 3744686"/>
              <a:gd name="connsiteY23" fmla="*/ 4990011 h 5686697"/>
              <a:gd name="connsiteX24" fmla="*/ 2020389 w 3744686"/>
              <a:gd name="connsiteY24" fmla="*/ 5686697 h 56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44686" h="5686697">
                <a:moveTo>
                  <a:pt x="2020389" y="5686697"/>
                </a:moveTo>
                <a:lnTo>
                  <a:pt x="2020389" y="5686697"/>
                </a:lnTo>
                <a:lnTo>
                  <a:pt x="1558835" y="4005942"/>
                </a:lnTo>
                <a:lnTo>
                  <a:pt x="757646" y="3013165"/>
                </a:lnTo>
                <a:cubicBezTo>
                  <a:pt x="734423" y="3001554"/>
                  <a:pt x="710404" y="2991414"/>
                  <a:pt x="687977" y="2978331"/>
                </a:cubicBezTo>
                <a:cubicBezTo>
                  <a:pt x="675440" y="2971018"/>
                  <a:pt x="665451" y="2959898"/>
                  <a:pt x="653143" y="2952205"/>
                </a:cubicBezTo>
                <a:cubicBezTo>
                  <a:pt x="642134" y="2945325"/>
                  <a:pt x="618309" y="2934788"/>
                  <a:pt x="618309" y="2934788"/>
                </a:cubicBezTo>
                <a:lnTo>
                  <a:pt x="0" y="2116182"/>
                </a:lnTo>
                <a:lnTo>
                  <a:pt x="17417" y="1959428"/>
                </a:lnTo>
                <a:lnTo>
                  <a:pt x="330926" y="1175657"/>
                </a:lnTo>
                <a:cubicBezTo>
                  <a:pt x="351246" y="1158240"/>
                  <a:pt x="372083" y="1141408"/>
                  <a:pt x="391886" y="1123405"/>
                </a:cubicBezTo>
                <a:cubicBezTo>
                  <a:pt x="404036" y="1112359"/>
                  <a:pt x="413358" y="1098115"/>
                  <a:pt x="426720" y="1088571"/>
                </a:cubicBezTo>
                <a:cubicBezTo>
                  <a:pt x="434190" y="1083235"/>
                  <a:pt x="452846" y="1079862"/>
                  <a:pt x="452846" y="1079862"/>
                </a:cubicBezTo>
                <a:lnTo>
                  <a:pt x="2403566" y="217714"/>
                </a:lnTo>
                <a:lnTo>
                  <a:pt x="3683726" y="0"/>
                </a:lnTo>
                <a:lnTo>
                  <a:pt x="3744686" y="574765"/>
                </a:lnTo>
                <a:lnTo>
                  <a:pt x="2751909" y="748937"/>
                </a:lnTo>
                <a:cubicBezTo>
                  <a:pt x="2650381" y="738784"/>
                  <a:pt x="2693996" y="740228"/>
                  <a:pt x="2621280" y="740228"/>
                </a:cubicBezTo>
                <a:lnTo>
                  <a:pt x="1384663" y="1245325"/>
                </a:lnTo>
                <a:lnTo>
                  <a:pt x="670560" y="2063931"/>
                </a:lnTo>
                <a:lnTo>
                  <a:pt x="1550126" y="2978331"/>
                </a:lnTo>
                <a:lnTo>
                  <a:pt x="2394857" y="3788228"/>
                </a:lnTo>
                <a:lnTo>
                  <a:pt x="2429692" y="3857897"/>
                </a:lnTo>
                <a:lnTo>
                  <a:pt x="2830286" y="4990011"/>
                </a:lnTo>
                <a:lnTo>
                  <a:pt x="2020389" y="5686697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3" name="Freihandform: Form 552">
            <a:extLst>
              <a:ext uri="{FF2B5EF4-FFF2-40B4-BE49-F238E27FC236}">
                <a16:creationId xmlns:a16="http://schemas.microsoft.com/office/drawing/2014/main" id="{B187973E-AB16-4FBE-9794-106AC86AE80A}"/>
              </a:ext>
            </a:extLst>
          </p:cNvPr>
          <p:cNvSpPr/>
          <p:nvPr/>
        </p:nvSpPr>
        <p:spPr>
          <a:xfrm>
            <a:off x="2485792" y="4674705"/>
            <a:ext cx="225658" cy="316778"/>
          </a:xfrm>
          <a:custGeom>
            <a:avLst/>
            <a:gdLst>
              <a:gd name="connsiteX0" fmla="*/ 1288868 w 3213462"/>
              <a:gd name="connsiteY0" fmla="*/ 4214948 h 4511040"/>
              <a:gd name="connsiteX1" fmla="*/ 1767840 w 3213462"/>
              <a:gd name="connsiteY1" fmla="*/ 4511040 h 4511040"/>
              <a:gd name="connsiteX2" fmla="*/ 3030582 w 3213462"/>
              <a:gd name="connsiteY2" fmla="*/ 4023360 h 4511040"/>
              <a:gd name="connsiteX3" fmla="*/ 3213462 w 3213462"/>
              <a:gd name="connsiteY3" fmla="*/ 2882537 h 4511040"/>
              <a:gd name="connsiteX4" fmla="*/ 3065417 w 3213462"/>
              <a:gd name="connsiteY4" fmla="*/ 1602377 h 4511040"/>
              <a:gd name="connsiteX5" fmla="*/ 3048000 w 3213462"/>
              <a:gd name="connsiteY5" fmla="*/ 635726 h 4511040"/>
              <a:gd name="connsiteX6" fmla="*/ 3074125 w 3213462"/>
              <a:gd name="connsiteY6" fmla="*/ 0 h 4511040"/>
              <a:gd name="connsiteX7" fmla="*/ 2717074 w 3213462"/>
              <a:gd name="connsiteY7" fmla="*/ 60960 h 4511040"/>
              <a:gd name="connsiteX8" fmla="*/ 2351314 w 3213462"/>
              <a:gd name="connsiteY8" fmla="*/ 487680 h 4511040"/>
              <a:gd name="connsiteX9" fmla="*/ 2386148 w 3213462"/>
              <a:gd name="connsiteY9" fmla="*/ 1680754 h 4511040"/>
              <a:gd name="connsiteX10" fmla="*/ 1994262 w 3213462"/>
              <a:gd name="connsiteY10" fmla="*/ 2725783 h 4511040"/>
              <a:gd name="connsiteX11" fmla="*/ 940525 w 3213462"/>
              <a:gd name="connsiteY11" fmla="*/ 1785257 h 4511040"/>
              <a:gd name="connsiteX12" fmla="*/ 670560 w 3213462"/>
              <a:gd name="connsiteY12" fmla="*/ 801188 h 4511040"/>
              <a:gd name="connsiteX13" fmla="*/ 0 w 3213462"/>
              <a:gd name="connsiteY13" fmla="*/ 1071154 h 4511040"/>
              <a:gd name="connsiteX14" fmla="*/ 383177 w 3213462"/>
              <a:gd name="connsiteY14" fmla="*/ 2238103 h 4511040"/>
              <a:gd name="connsiteX15" fmla="*/ 1402080 w 3213462"/>
              <a:gd name="connsiteY15" fmla="*/ 3222171 h 4511040"/>
              <a:gd name="connsiteX16" fmla="*/ 1079862 w 3213462"/>
              <a:gd name="connsiteY16" fmla="*/ 3753394 h 4511040"/>
              <a:gd name="connsiteX17" fmla="*/ 1288868 w 3213462"/>
              <a:gd name="connsiteY17" fmla="*/ 4214948 h 451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13462" h="4511040">
                <a:moveTo>
                  <a:pt x="1288868" y="4214948"/>
                </a:moveTo>
                <a:lnTo>
                  <a:pt x="1767840" y="4511040"/>
                </a:lnTo>
                <a:lnTo>
                  <a:pt x="3030582" y="4023360"/>
                </a:lnTo>
                <a:lnTo>
                  <a:pt x="3213462" y="2882537"/>
                </a:lnTo>
                <a:lnTo>
                  <a:pt x="3065417" y="1602377"/>
                </a:lnTo>
                <a:lnTo>
                  <a:pt x="3048000" y="635726"/>
                </a:lnTo>
                <a:lnTo>
                  <a:pt x="3074125" y="0"/>
                </a:lnTo>
                <a:lnTo>
                  <a:pt x="2717074" y="60960"/>
                </a:lnTo>
                <a:lnTo>
                  <a:pt x="2351314" y="487680"/>
                </a:lnTo>
                <a:lnTo>
                  <a:pt x="2386148" y="1680754"/>
                </a:lnTo>
                <a:lnTo>
                  <a:pt x="1994262" y="2725783"/>
                </a:lnTo>
                <a:lnTo>
                  <a:pt x="940525" y="1785257"/>
                </a:lnTo>
                <a:lnTo>
                  <a:pt x="670560" y="801188"/>
                </a:lnTo>
                <a:lnTo>
                  <a:pt x="0" y="1071154"/>
                </a:lnTo>
                <a:lnTo>
                  <a:pt x="383177" y="2238103"/>
                </a:lnTo>
                <a:lnTo>
                  <a:pt x="1402080" y="3222171"/>
                </a:lnTo>
                <a:lnTo>
                  <a:pt x="1079862" y="3753394"/>
                </a:lnTo>
                <a:lnTo>
                  <a:pt x="1288868" y="4214948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4" name="Freihandform: Form 553">
            <a:extLst>
              <a:ext uri="{FF2B5EF4-FFF2-40B4-BE49-F238E27FC236}">
                <a16:creationId xmlns:a16="http://schemas.microsoft.com/office/drawing/2014/main" id="{0CE63B94-9248-41D3-90D1-0961C89411F3}"/>
              </a:ext>
            </a:extLst>
          </p:cNvPr>
          <p:cNvSpPr/>
          <p:nvPr/>
        </p:nvSpPr>
        <p:spPr>
          <a:xfrm>
            <a:off x="3154963" y="2820942"/>
            <a:ext cx="778041" cy="715147"/>
          </a:xfrm>
          <a:custGeom>
            <a:avLst/>
            <a:gdLst>
              <a:gd name="connsiteX0" fmla="*/ 0 w 3181350"/>
              <a:gd name="connsiteY0" fmla="*/ 2409831 h 2924181"/>
              <a:gd name="connsiteX1" fmla="*/ 1162050 w 3181350"/>
              <a:gd name="connsiteY1" fmla="*/ 2400306 h 2924181"/>
              <a:gd name="connsiteX2" fmla="*/ 1009650 w 3181350"/>
              <a:gd name="connsiteY2" fmla="*/ 1352556 h 2924181"/>
              <a:gd name="connsiteX3" fmla="*/ 1047750 w 3181350"/>
              <a:gd name="connsiteY3" fmla="*/ 590556 h 2924181"/>
              <a:gd name="connsiteX4" fmla="*/ 1666875 w 3181350"/>
              <a:gd name="connsiteY4" fmla="*/ 38106 h 2924181"/>
              <a:gd name="connsiteX5" fmla="*/ 1752600 w 3181350"/>
              <a:gd name="connsiteY5" fmla="*/ 6 h 2924181"/>
              <a:gd name="connsiteX6" fmla="*/ 2990850 w 3181350"/>
              <a:gd name="connsiteY6" fmla="*/ 123831 h 2924181"/>
              <a:gd name="connsiteX7" fmla="*/ 3181350 w 3181350"/>
              <a:gd name="connsiteY7" fmla="*/ 1104906 h 2924181"/>
              <a:gd name="connsiteX8" fmla="*/ 2809875 w 3181350"/>
              <a:gd name="connsiteY8" fmla="*/ 1847856 h 2924181"/>
              <a:gd name="connsiteX9" fmla="*/ 2895600 w 3181350"/>
              <a:gd name="connsiteY9" fmla="*/ 2286006 h 2924181"/>
              <a:gd name="connsiteX10" fmla="*/ 2762250 w 3181350"/>
              <a:gd name="connsiteY10" fmla="*/ 2581281 h 2924181"/>
              <a:gd name="connsiteX11" fmla="*/ 2409825 w 3181350"/>
              <a:gd name="connsiteY11" fmla="*/ 2495556 h 2924181"/>
              <a:gd name="connsiteX12" fmla="*/ 2419350 w 3181350"/>
              <a:gd name="connsiteY12" fmla="*/ 1828806 h 2924181"/>
              <a:gd name="connsiteX13" fmla="*/ 2447925 w 3181350"/>
              <a:gd name="connsiteY13" fmla="*/ 1752606 h 2924181"/>
              <a:gd name="connsiteX14" fmla="*/ 2667000 w 3181350"/>
              <a:gd name="connsiteY14" fmla="*/ 1257306 h 2924181"/>
              <a:gd name="connsiteX15" fmla="*/ 2857500 w 3181350"/>
              <a:gd name="connsiteY15" fmla="*/ 857256 h 2924181"/>
              <a:gd name="connsiteX16" fmla="*/ 2857500 w 3181350"/>
              <a:gd name="connsiteY16" fmla="*/ 771531 h 2924181"/>
              <a:gd name="connsiteX17" fmla="*/ 2552700 w 3181350"/>
              <a:gd name="connsiteY17" fmla="*/ 438156 h 2924181"/>
              <a:gd name="connsiteX18" fmla="*/ 2476500 w 3181350"/>
              <a:gd name="connsiteY18" fmla="*/ 390531 h 2924181"/>
              <a:gd name="connsiteX19" fmla="*/ 2438400 w 3181350"/>
              <a:gd name="connsiteY19" fmla="*/ 381006 h 2924181"/>
              <a:gd name="connsiteX20" fmla="*/ 1819275 w 3181350"/>
              <a:gd name="connsiteY20" fmla="*/ 400056 h 2924181"/>
              <a:gd name="connsiteX21" fmla="*/ 1457325 w 3181350"/>
              <a:gd name="connsiteY21" fmla="*/ 752481 h 2924181"/>
              <a:gd name="connsiteX22" fmla="*/ 1495425 w 3181350"/>
              <a:gd name="connsiteY22" fmla="*/ 1514481 h 2924181"/>
              <a:gd name="connsiteX23" fmla="*/ 1552575 w 3181350"/>
              <a:gd name="connsiteY23" fmla="*/ 2190756 h 2924181"/>
              <a:gd name="connsiteX24" fmla="*/ 1562100 w 3181350"/>
              <a:gd name="connsiteY24" fmla="*/ 2667006 h 2924181"/>
              <a:gd name="connsiteX25" fmla="*/ 981075 w 3181350"/>
              <a:gd name="connsiteY25" fmla="*/ 2924181 h 2924181"/>
              <a:gd name="connsiteX26" fmla="*/ 885825 w 3181350"/>
              <a:gd name="connsiteY26" fmla="*/ 2924181 h 2924181"/>
              <a:gd name="connsiteX27" fmla="*/ 219075 w 3181350"/>
              <a:gd name="connsiteY27" fmla="*/ 2895606 h 2924181"/>
              <a:gd name="connsiteX28" fmla="*/ 123825 w 3181350"/>
              <a:gd name="connsiteY28" fmla="*/ 2838456 h 2924181"/>
              <a:gd name="connsiteX29" fmla="*/ 0 w 3181350"/>
              <a:gd name="connsiteY29" fmla="*/ 2409831 h 292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81350" h="2924181">
                <a:moveTo>
                  <a:pt x="0" y="2409831"/>
                </a:moveTo>
                <a:lnTo>
                  <a:pt x="1162050" y="2400306"/>
                </a:lnTo>
                <a:lnTo>
                  <a:pt x="1009650" y="1352556"/>
                </a:lnTo>
                <a:lnTo>
                  <a:pt x="1047750" y="590556"/>
                </a:lnTo>
                <a:lnTo>
                  <a:pt x="1666875" y="38106"/>
                </a:lnTo>
                <a:cubicBezTo>
                  <a:pt x="1745915" y="-1414"/>
                  <a:pt x="1714677" y="6"/>
                  <a:pt x="1752600" y="6"/>
                </a:cubicBezTo>
                <a:lnTo>
                  <a:pt x="2990850" y="123831"/>
                </a:lnTo>
                <a:lnTo>
                  <a:pt x="3181350" y="1104906"/>
                </a:lnTo>
                <a:lnTo>
                  <a:pt x="2809875" y="1847856"/>
                </a:lnTo>
                <a:lnTo>
                  <a:pt x="2895600" y="2286006"/>
                </a:lnTo>
                <a:lnTo>
                  <a:pt x="2762250" y="2581281"/>
                </a:lnTo>
                <a:lnTo>
                  <a:pt x="2409825" y="2495556"/>
                </a:lnTo>
                <a:lnTo>
                  <a:pt x="2419350" y="1828806"/>
                </a:lnTo>
                <a:lnTo>
                  <a:pt x="2447925" y="1752606"/>
                </a:lnTo>
                <a:lnTo>
                  <a:pt x="2667000" y="1257306"/>
                </a:lnTo>
                <a:lnTo>
                  <a:pt x="2857500" y="857256"/>
                </a:lnTo>
                <a:lnTo>
                  <a:pt x="2857500" y="771531"/>
                </a:lnTo>
                <a:lnTo>
                  <a:pt x="2552700" y="438156"/>
                </a:lnTo>
                <a:cubicBezTo>
                  <a:pt x="2527300" y="422281"/>
                  <a:pt x="2503291" y="403926"/>
                  <a:pt x="2476500" y="390531"/>
                </a:cubicBezTo>
                <a:cubicBezTo>
                  <a:pt x="2464791" y="384677"/>
                  <a:pt x="2438400" y="381006"/>
                  <a:pt x="2438400" y="381006"/>
                </a:cubicBezTo>
                <a:lnTo>
                  <a:pt x="1819275" y="400056"/>
                </a:lnTo>
                <a:lnTo>
                  <a:pt x="1457325" y="752481"/>
                </a:lnTo>
                <a:lnTo>
                  <a:pt x="1495425" y="1514481"/>
                </a:lnTo>
                <a:lnTo>
                  <a:pt x="1552575" y="2190756"/>
                </a:lnTo>
                <a:lnTo>
                  <a:pt x="1562100" y="2667006"/>
                </a:lnTo>
                <a:lnTo>
                  <a:pt x="981075" y="2924181"/>
                </a:lnTo>
                <a:lnTo>
                  <a:pt x="885825" y="2924181"/>
                </a:lnTo>
                <a:lnTo>
                  <a:pt x="219075" y="2895606"/>
                </a:lnTo>
                <a:lnTo>
                  <a:pt x="123825" y="2838456"/>
                </a:lnTo>
                <a:lnTo>
                  <a:pt x="0" y="2409831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4D165E25-5EDC-4DC8-9EE2-042C2DF8814F}"/>
              </a:ext>
            </a:extLst>
          </p:cNvPr>
          <p:cNvSpPr/>
          <p:nvPr/>
        </p:nvSpPr>
        <p:spPr>
          <a:xfrm>
            <a:off x="9334500" y="3663950"/>
            <a:ext cx="3409950" cy="3194050"/>
          </a:xfrm>
          <a:custGeom>
            <a:avLst/>
            <a:gdLst>
              <a:gd name="connsiteX0" fmla="*/ 88900 w 3409950"/>
              <a:gd name="connsiteY0" fmla="*/ 3194050 h 3194050"/>
              <a:gd name="connsiteX1" fmla="*/ 0 w 3409950"/>
              <a:gd name="connsiteY1" fmla="*/ 2857500 h 3194050"/>
              <a:gd name="connsiteX2" fmla="*/ 6350 w 3409950"/>
              <a:gd name="connsiteY2" fmla="*/ 2800350 h 3194050"/>
              <a:gd name="connsiteX3" fmla="*/ 31750 w 3409950"/>
              <a:gd name="connsiteY3" fmla="*/ 2508250 h 3194050"/>
              <a:gd name="connsiteX4" fmla="*/ 19050 w 3409950"/>
              <a:gd name="connsiteY4" fmla="*/ 1885950 h 3194050"/>
              <a:gd name="connsiteX5" fmla="*/ 88900 w 3409950"/>
              <a:gd name="connsiteY5" fmla="*/ 1619250 h 3194050"/>
              <a:gd name="connsiteX6" fmla="*/ 107950 w 3409950"/>
              <a:gd name="connsiteY6" fmla="*/ 1562100 h 3194050"/>
              <a:gd name="connsiteX7" fmla="*/ 127000 w 3409950"/>
              <a:gd name="connsiteY7" fmla="*/ 1524000 h 3194050"/>
              <a:gd name="connsiteX8" fmla="*/ 133350 w 3409950"/>
              <a:gd name="connsiteY8" fmla="*/ 1504950 h 3194050"/>
              <a:gd name="connsiteX9" fmla="*/ 412750 w 3409950"/>
              <a:gd name="connsiteY9" fmla="*/ 1257300 h 3194050"/>
              <a:gd name="connsiteX10" fmla="*/ 463550 w 3409950"/>
              <a:gd name="connsiteY10" fmla="*/ 1219200 h 3194050"/>
              <a:gd name="connsiteX11" fmla="*/ 488950 w 3409950"/>
              <a:gd name="connsiteY11" fmla="*/ 1212850 h 3194050"/>
              <a:gd name="connsiteX12" fmla="*/ 1130300 w 3409950"/>
              <a:gd name="connsiteY12" fmla="*/ 1060450 h 3194050"/>
              <a:gd name="connsiteX13" fmla="*/ 1435100 w 3409950"/>
              <a:gd name="connsiteY13" fmla="*/ 711200 h 3194050"/>
              <a:gd name="connsiteX14" fmla="*/ 1454150 w 3409950"/>
              <a:gd name="connsiteY14" fmla="*/ 660400 h 3194050"/>
              <a:gd name="connsiteX15" fmla="*/ 1873250 w 3409950"/>
              <a:gd name="connsiteY15" fmla="*/ 285750 h 3194050"/>
              <a:gd name="connsiteX16" fmla="*/ 2298700 w 3409950"/>
              <a:gd name="connsiteY16" fmla="*/ 177800 h 3194050"/>
              <a:gd name="connsiteX17" fmla="*/ 2686050 w 3409950"/>
              <a:gd name="connsiteY17" fmla="*/ 12700 h 3194050"/>
              <a:gd name="connsiteX18" fmla="*/ 3041650 w 3409950"/>
              <a:gd name="connsiteY18" fmla="*/ 50800 h 3194050"/>
              <a:gd name="connsiteX19" fmla="*/ 3409950 w 3409950"/>
              <a:gd name="connsiteY19" fmla="*/ 0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09950" h="3194050">
                <a:moveTo>
                  <a:pt x="88900" y="3194050"/>
                </a:moveTo>
                <a:lnTo>
                  <a:pt x="0" y="2857500"/>
                </a:lnTo>
                <a:lnTo>
                  <a:pt x="6350" y="2800350"/>
                </a:lnTo>
                <a:lnTo>
                  <a:pt x="31750" y="2508250"/>
                </a:lnTo>
                <a:lnTo>
                  <a:pt x="19050" y="1885950"/>
                </a:lnTo>
                <a:lnTo>
                  <a:pt x="88900" y="1619250"/>
                </a:lnTo>
                <a:cubicBezTo>
                  <a:pt x="95250" y="1600200"/>
                  <a:pt x="100492" y="1580744"/>
                  <a:pt x="107950" y="1562100"/>
                </a:cubicBezTo>
                <a:cubicBezTo>
                  <a:pt x="113223" y="1548917"/>
                  <a:pt x="121233" y="1536975"/>
                  <a:pt x="127000" y="1524000"/>
                </a:cubicBezTo>
                <a:cubicBezTo>
                  <a:pt x="129718" y="1517883"/>
                  <a:pt x="133350" y="1504950"/>
                  <a:pt x="133350" y="1504950"/>
                </a:cubicBezTo>
                <a:lnTo>
                  <a:pt x="412750" y="1257300"/>
                </a:lnTo>
                <a:cubicBezTo>
                  <a:pt x="429683" y="1244600"/>
                  <a:pt x="445267" y="1229865"/>
                  <a:pt x="463550" y="1219200"/>
                </a:cubicBezTo>
                <a:cubicBezTo>
                  <a:pt x="471088" y="1214803"/>
                  <a:pt x="488950" y="1212850"/>
                  <a:pt x="488950" y="1212850"/>
                </a:cubicBezTo>
                <a:lnTo>
                  <a:pt x="1130300" y="1060450"/>
                </a:lnTo>
                <a:lnTo>
                  <a:pt x="1435100" y="711200"/>
                </a:lnTo>
                <a:lnTo>
                  <a:pt x="1454150" y="660400"/>
                </a:lnTo>
                <a:lnTo>
                  <a:pt x="1873250" y="285750"/>
                </a:lnTo>
                <a:lnTo>
                  <a:pt x="2298700" y="177800"/>
                </a:lnTo>
                <a:lnTo>
                  <a:pt x="2686050" y="12700"/>
                </a:lnTo>
                <a:lnTo>
                  <a:pt x="3041650" y="50800"/>
                </a:lnTo>
                <a:lnTo>
                  <a:pt x="3409950" y="0"/>
                </a:lnTo>
              </a:path>
            </a:pathLst>
          </a:custGeom>
          <a:noFill/>
          <a:ln>
            <a:solidFill>
              <a:schemeClr val="tx1">
                <a:alpha val="32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C9F250FD-9887-4312-91EA-05AA37E3BA21}"/>
              </a:ext>
            </a:extLst>
          </p:cNvPr>
          <p:cNvSpPr/>
          <p:nvPr/>
        </p:nvSpPr>
        <p:spPr>
          <a:xfrm>
            <a:off x="9810750" y="4381500"/>
            <a:ext cx="2463800" cy="2432050"/>
          </a:xfrm>
          <a:custGeom>
            <a:avLst/>
            <a:gdLst>
              <a:gd name="connsiteX0" fmla="*/ 57150 w 2463800"/>
              <a:gd name="connsiteY0" fmla="*/ 2432050 h 2432050"/>
              <a:gd name="connsiteX1" fmla="*/ 0 w 2463800"/>
              <a:gd name="connsiteY1" fmla="*/ 1682750 h 2432050"/>
              <a:gd name="connsiteX2" fmla="*/ 38100 w 2463800"/>
              <a:gd name="connsiteY2" fmla="*/ 1619250 h 2432050"/>
              <a:gd name="connsiteX3" fmla="*/ 260350 w 2463800"/>
              <a:gd name="connsiteY3" fmla="*/ 1168400 h 2432050"/>
              <a:gd name="connsiteX4" fmla="*/ 298450 w 2463800"/>
              <a:gd name="connsiteY4" fmla="*/ 1117600 h 2432050"/>
              <a:gd name="connsiteX5" fmla="*/ 698500 w 2463800"/>
              <a:gd name="connsiteY5" fmla="*/ 692150 h 2432050"/>
              <a:gd name="connsiteX6" fmla="*/ 793750 w 2463800"/>
              <a:gd name="connsiteY6" fmla="*/ 615950 h 2432050"/>
              <a:gd name="connsiteX7" fmla="*/ 850900 w 2463800"/>
              <a:gd name="connsiteY7" fmla="*/ 584200 h 2432050"/>
              <a:gd name="connsiteX8" fmla="*/ 1422400 w 2463800"/>
              <a:gd name="connsiteY8" fmla="*/ 292100 h 2432050"/>
              <a:gd name="connsiteX9" fmla="*/ 1473200 w 2463800"/>
              <a:gd name="connsiteY9" fmla="*/ 222250 h 2432050"/>
              <a:gd name="connsiteX10" fmla="*/ 1498600 w 2463800"/>
              <a:gd name="connsiteY10" fmla="*/ 190500 h 2432050"/>
              <a:gd name="connsiteX11" fmla="*/ 1536700 w 2463800"/>
              <a:gd name="connsiteY11" fmla="*/ 152400 h 2432050"/>
              <a:gd name="connsiteX12" fmla="*/ 1962150 w 2463800"/>
              <a:gd name="connsiteY12" fmla="*/ 0 h 2432050"/>
              <a:gd name="connsiteX13" fmla="*/ 2463800 w 2463800"/>
              <a:gd name="connsiteY13" fmla="*/ 184150 h 243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63800" h="2432050">
                <a:moveTo>
                  <a:pt x="57150" y="2432050"/>
                </a:moveTo>
                <a:lnTo>
                  <a:pt x="0" y="1682750"/>
                </a:lnTo>
                <a:lnTo>
                  <a:pt x="38100" y="1619250"/>
                </a:lnTo>
                <a:lnTo>
                  <a:pt x="260350" y="1168400"/>
                </a:lnTo>
                <a:lnTo>
                  <a:pt x="298450" y="1117600"/>
                </a:lnTo>
                <a:lnTo>
                  <a:pt x="698500" y="692150"/>
                </a:lnTo>
                <a:cubicBezTo>
                  <a:pt x="744204" y="651524"/>
                  <a:pt x="748129" y="643323"/>
                  <a:pt x="793750" y="615950"/>
                </a:cubicBezTo>
                <a:cubicBezTo>
                  <a:pt x="812437" y="604738"/>
                  <a:pt x="850900" y="584200"/>
                  <a:pt x="850900" y="584200"/>
                </a:cubicBezTo>
                <a:lnTo>
                  <a:pt x="1422400" y="292100"/>
                </a:lnTo>
                <a:cubicBezTo>
                  <a:pt x="1439333" y="268817"/>
                  <a:pt x="1455926" y="245282"/>
                  <a:pt x="1473200" y="222250"/>
                </a:cubicBezTo>
                <a:cubicBezTo>
                  <a:pt x="1481332" y="211407"/>
                  <a:pt x="1489016" y="200084"/>
                  <a:pt x="1498600" y="190500"/>
                </a:cubicBezTo>
                <a:lnTo>
                  <a:pt x="1536700" y="152400"/>
                </a:lnTo>
                <a:lnTo>
                  <a:pt x="1962150" y="0"/>
                </a:lnTo>
                <a:lnTo>
                  <a:pt x="2463800" y="184150"/>
                </a:lnTo>
              </a:path>
            </a:pathLst>
          </a:custGeom>
          <a:noFill/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265D3609-0358-49E0-8BD4-05316D7585C9}"/>
              </a:ext>
            </a:extLst>
          </p:cNvPr>
          <p:cNvSpPr/>
          <p:nvPr/>
        </p:nvSpPr>
        <p:spPr>
          <a:xfrm>
            <a:off x="10287000" y="5099038"/>
            <a:ext cx="1822450" cy="1562112"/>
          </a:xfrm>
          <a:custGeom>
            <a:avLst/>
            <a:gdLst>
              <a:gd name="connsiteX0" fmla="*/ 190500 w 1822450"/>
              <a:gd name="connsiteY0" fmla="*/ 1562112 h 1562112"/>
              <a:gd name="connsiteX1" fmla="*/ 0 w 1822450"/>
              <a:gd name="connsiteY1" fmla="*/ 1104912 h 1562112"/>
              <a:gd name="connsiteX2" fmla="*/ 260350 w 1822450"/>
              <a:gd name="connsiteY2" fmla="*/ 742962 h 1562112"/>
              <a:gd name="connsiteX3" fmla="*/ 330200 w 1822450"/>
              <a:gd name="connsiteY3" fmla="*/ 704862 h 1562112"/>
              <a:gd name="connsiteX4" fmla="*/ 361950 w 1822450"/>
              <a:gd name="connsiteY4" fmla="*/ 685812 h 1562112"/>
              <a:gd name="connsiteX5" fmla="*/ 381000 w 1822450"/>
              <a:gd name="connsiteY5" fmla="*/ 673112 h 1562112"/>
              <a:gd name="connsiteX6" fmla="*/ 781050 w 1822450"/>
              <a:gd name="connsiteY6" fmla="*/ 336562 h 1562112"/>
              <a:gd name="connsiteX7" fmla="*/ 755650 w 1822450"/>
              <a:gd name="connsiteY7" fmla="*/ 234962 h 1562112"/>
              <a:gd name="connsiteX8" fmla="*/ 736600 w 1822450"/>
              <a:gd name="connsiteY8" fmla="*/ 165112 h 1562112"/>
              <a:gd name="connsiteX9" fmla="*/ 901700 w 1822450"/>
              <a:gd name="connsiteY9" fmla="*/ 31762 h 1562112"/>
              <a:gd name="connsiteX10" fmla="*/ 977900 w 1822450"/>
              <a:gd name="connsiteY10" fmla="*/ 19062 h 1562112"/>
              <a:gd name="connsiteX11" fmla="*/ 1009650 w 1822450"/>
              <a:gd name="connsiteY11" fmla="*/ 6362 h 1562112"/>
              <a:gd name="connsiteX12" fmla="*/ 1066800 w 1822450"/>
              <a:gd name="connsiteY12" fmla="*/ 12 h 1562112"/>
              <a:gd name="connsiteX13" fmla="*/ 1466850 w 1822450"/>
              <a:gd name="connsiteY13" fmla="*/ 95262 h 1562112"/>
              <a:gd name="connsiteX14" fmla="*/ 1822450 w 1822450"/>
              <a:gd name="connsiteY14" fmla="*/ 330212 h 156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2450" h="1562112">
                <a:moveTo>
                  <a:pt x="190500" y="1562112"/>
                </a:moveTo>
                <a:lnTo>
                  <a:pt x="0" y="1104912"/>
                </a:lnTo>
                <a:lnTo>
                  <a:pt x="260350" y="742962"/>
                </a:lnTo>
                <a:cubicBezTo>
                  <a:pt x="362303" y="704730"/>
                  <a:pt x="277137" y="744659"/>
                  <a:pt x="330200" y="704862"/>
                </a:cubicBezTo>
                <a:cubicBezTo>
                  <a:pt x="340074" y="697457"/>
                  <a:pt x="351484" y="692353"/>
                  <a:pt x="361950" y="685812"/>
                </a:cubicBezTo>
                <a:cubicBezTo>
                  <a:pt x="368422" y="681767"/>
                  <a:pt x="381000" y="673112"/>
                  <a:pt x="381000" y="673112"/>
                </a:cubicBezTo>
                <a:lnTo>
                  <a:pt x="781050" y="336562"/>
                </a:lnTo>
                <a:cubicBezTo>
                  <a:pt x="774425" y="306751"/>
                  <a:pt x="766274" y="264710"/>
                  <a:pt x="755650" y="234962"/>
                </a:cubicBezTo>
                <a:cubicBezTo>
                  <a:pt x="733265" y="172283"/>
                  <a:pt x="736600" y="212119"/>
                  <a:pt x="736600" y="165112"/>
                </a:cubicBezTo>
                <a:lnTo>
                  <a:pt x="901700" y="31762"/>
                </a:lnTo>
                <a:cubicBezTo>
                  <a:pt x="927100" y="27529"/>
                  <a:pt x="952834" y="24960"/>
                  <a:pt x="977900" y="19062"/>
                </a:cubicBezTo>
                <a:cubicBezTo>
                  <a:pt x="988996" y="16451"/>
                  <a:pt x="998592" y="9127"/>
                  <a:pt x="1009650" y="6362"/>
                </a:cubicBezTo>
                <a:cubicBezTo>
                  <a:pt x="1037445" y="-587"/>
                  <a:pt x="1045029" y="12"/>
                  <a:pt x="1066800" y="12"/>
                </a:cubicBezTo>
                <a:lnTo>
                  <a:pt x="1466850" y="95262"/>
                </a:lnTo>
                <a:lnTo>
                  <a:pt x="1822450" y="330212"/>
                </a:lnTo>
              </a:path>
            </a:pathLst>
          </a:custGeom>
          <a:noFill/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FD94F080-C935-4469-A489-4FFF9CB3E217}"/>
              </a:ext>
            </a:extLst>
          </p:cNvPr>
          <p:cNvSpPr/>
          <p:nvPr/>
        </p:nvSpPr>
        <p:spPr>
          <a:xfrm>
            <a:off x="8986836" y="3800475"/>
            <a:ext cx="1624014" cy="3024188"/>
          </a:xfrm>
          <a:custGeom>
            <a:avLst/>
            <a:gdLst>
              <a:gd name="connsiteX0" fmla="*/ 90489 w 1624014"/>
              <a:gd name="connsiteY0" fmla="*/ 3024188 h 3024188"/>
              <a:gd name="connsiteX1" fmla="*/ 61914 w 1624014"/>
              <a:gd name="connsiteY1" fmla="*/ 2938463 h 3024188"/>
              <a:gd name="connsiteX2" fmla="*/ 61914 w 1624014"/>
              <a:gd name="connsiteY2" fmla="*/ 2776538 h 3024188"/>
              <a:gd name="connsiteX3" fmla="*/ 80964 w 1624014"/>
              <a:gd name="connsiteY3" fmla="*/ 2719388 h 3024188"/>
              <a:gd name="connsiteX4" fmla="*/ 119064 w 1624014"/>
              <a:gd name="connsiteY4" fmla="*/ 2314575 h 3024188"/>
              <a:gd name="connsiteX5" fmla="*/ 104777 w 1624014"/>
              <a:gd name="connsiteY5" fmla="*/ 2266950 h 3024188"/>
              <a:gd name="connsiteX6" fmla="*/ 100014 w 1624014"/>
              <a:gd name="connsiteY6" fmla="*/ 2252663 h 3024188"/>
              <a:gd name="connsiteX7" fmla="*/ 23814 w 1624014"/>
              <a:gd name="connsiteY7" fmla="*/ 2090738 h 3024188"/>
              <a:gd name="connsiteX8" fmla="*/ 2 w 1624014"/>
              <a:gd name="connsiteY8" fmla="*/ 2043113 h 3024188"/>
              <a:gd name="connsiteX9" fmla="*/ 71439 w 1624014"/>
              <a:gd name="connsiteY9" fmla="*/ 1519238 h 3024188"/>
              <a:gd name="connsiteX10" fmla="*/ 138114 w 1624014"/>
              <a:gd name="connsiteY10" fmla="*/ 1252538 h 3024188"/>
              <a:gd name="connsiteX11" fmla="*/ 147639 w 1624014"/>
              <a:gd name="connsiteY11" fmla="*/ 1209675 h 3024188"/>
              <a:gd name="connsiteX12" fmla="*/ 195264 w 1624014"/>
              <a:gd name="connsiteY12" fmla="*/ 1033463 h 3024188"/>
              <a:gd name="connsiteX13" fmla="*/ 233364 w 1624014"/>
              <a:gd name="connsiteY13" fmla="*/ 966788 h 3024188"/>
              <a:gd name="connsiteX14" fmla="*/ 247652 w 1624014"/>
              <a:gd name="connsiteY14" fmla="*/ 942975 h 3024188"/>
              <a:gd name="connsiteX15" fmla="*/ 661989 w 1624014"/>
              <a:gd name="connsiteY15" fmla="*/ 809625 h 3024188"/>
              <a:gd name="connsiteX16" fmla="*/ 1095377 w 1624014"/>
              <a:gd name="connsiteY16" fmla="*/ 404813 h 3024188"/>
              <a:gd name="connsiteX17" fmla="*/ 1528764 w 1624014"/>
              <a:gd name="connsiteY17" fmla="*/ 166688 h 3024188"/>
              <a:gd name="connsiteX18" fmla="*/ 1552577 w 1624014"/>
              <a:gd name="connsiteY18" fmla="*/ 128588 h 3024188"/>
              <a:gd name="connsiteX19" fmla="*/ 1624014 w 1624014"/>
              <a:gd name="connsiteY19" fmla="*/ 0 h 302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24014" h="3024188">
                <a:moveTo>
                  <a:pt x="90489" y="3024188"/>
                </a:moveTo>
                <a:lnTo>
                  <a:pt x="61914" y="2938463"/>
                </a:lnTo>
                <a:lnTo>
                  <a:pt x="61914" y="2776538"/>
                </a:lnTo>
                <a:cubicBezTo>
                  <a:pt x="82898" y="2729323"/>
                  <a:pt x="80964" y="2749310"/>
                  <a:pt x="80964" y="2719388"/>
                </a:cubicBezTo>
                <a:lnTo>
                  <a:pt x="119064" y="2314575"/>
                </a:lnTo>
                <a:cubicBezTo>
                  <a:pt x="114302" y="2298700"/>
                  <a:pt x="109651" y="2282791"/>
                  <a:pt x="104777" y="2266950"/>
                </a:cubicBezTo>
                <a:cubicBezTo>
                  <a:pt x="103301" y="2262152"/>
                  <a:pt x="100014" y="2252663"/>
                  <a:pt x="100014" y="2252663"/>
                </a:cubicBezTo>
                <a:lnTo>
                  <a:pt x="23814" y="2090738"/>
                </a:lnTo>
                <a:cubicBezTo>
                  <a:pt x="-769" y="2046487"/>
                  <a:pt x="2" y="2064219"/>
                  <a:pt x="2" y="2043113"/>
                </a:cubicBezTo>
                <a:lnTo>
                  <a:pt x="71439" y="1519238"/>
                </a:lnTo>
                <a:lnTo>
                  <a:pt x="138114" y="1252538"/>
                </a:lnTo>
                <a:lnTo>
                  <a:pt x="147639" y="1209675"/>
                </a:lnTo>
                <a:lnTo>
                  <a:pt x="195264" y="1033463"/>
                </a:lnTo>
                <a:cubicBezTo>
                  <a:pt x="207964" y="1011238"/>
                  <a:pt x="220539" y="988941"/>
                  <a:pt x="233364" y="966788"/>
                </a:cubicBezTo>
                <a:cubicBezTo>
                  <a:pt x="238002" y="958777"/>
                  <a:pt x="247652" y="942975"/>
                  <a:pt x="247652" y="942975"/>
                </a:cubicBezTo>
                <a:lnTo>
                  <a:pt x="661989" y="809625"/>
                </a:lnTo>
                <a:lnTo>
                  <a:pt x="1095377" y="404813"/>
                </a:lnTo>
                <a:lnTo>
                  <a:pt x="1528764" y="166688"/>
                </a:lnTo>
                <a:lnTo>
                  <a:pt x="1552577" y="128588"/>
                </a:lnTo>
                <a:lnTo>
                  <a:pt x="1624014" y="0"/>
                </a:lnTo>
              </a:path>
            </a:pathLst>
          </a:custGeom>
          <a:noFill/>
          <a:ln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B48E0B79-D37A-48FB-8949-7C39231716AE}"/>
              </a:ext>
            </a:extLst>
          </p:cNvPr>
          <p:cNvSpPr/>
          <p:nvPr/>
        </p:nvSpPr>
        <p:spPr>
          <a:xfrm>
            <a:off x="10610850" y="3133725"/>
            <a:ext cx="1733550" cy="666750"/>
          </a:xfrm>
          <a:custGeom>
            <a:avLst/>
            <a:gdLst>
              <a:gd name="connsiteX0" fmla="*/ 1733550 w 1733550"/>
              <a:gd name="connsiteY0" fmla="*/ 171450 h 666750"/>
              <a:gd name="connsiteX1" fmla="*/ 1343025 w 1733550"/>
              <a:gd name="connsiteY1" fmla="*/ 133350 h 666750"/>
              <a:gd name="connsiteX2" fmla="*/ 1104900 w 1733550"/>
              <a:gd name="connsiteY2" fmla="*/ 0 h 666750"/>
              <a:gd name="connsiteX3" fmla="*/ 695325 w 1733550"/>
              <a:gd name="connsiteY3" fmla="*/ 228600 h 666750"/>
              <a:gd name="connsiteX4" fmla="*/ 514350 w 1733550"/>
              <a:gd name="connsiteY4" fmla="*/ 504825 h 666750"/>
              <a:gd name="connsiteX5" fmla="*/ 0 w 1733550"/>
              <a:gd name="connsiteY5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3550" h="666750">
                <a:moveTo>
                  <a:pt x="1733550" y="171450"/>
                </a:moveTo>
                <a:lnTo>
                  <a:pt x="1343025" y="133350"/>
                </a:lnTo>
                <a:lnTo>
                  <a:pt x="1104900" y="0"/>
                </a:lnTo>
                <a:lnTo>
                  <a:pt x="695325" y="228600"/>
                </a:lnTo>
                <a:lnTo>
                  <a:pt x="514350" y="504825"/>
                </a:lnTo>
                <a:lnTo>
                  <a:pt x="0" y="666750"/>
                </a:lnTo>
              </a:path>
            </a:pathLst>
          </a:custGeom>
          <a:noFill/>
          <a:ln>
            <a:solidFill>
              <a:schemeClr val="tx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209A238F-8CC8-4D07-A3CD-3F0E531BA502}"/>
              </a:ext>
            </a:extLst>
          </p:cNvPr>
          <p:cNvSpPr/>
          <p:nvPr/>
        </p:nvSpPr>
        <p:spPr>
          <a:xfrm>
            <a:off x="7981950" y="6210300"/>
            <a:ext cx="466725" cy="333375"/>
          </a:xfrm>
          <a:custGeom>
            <a:avLst/>
            <a:gdLst>
              <a:gd name="connsiteX0" fmla="*/ 171450 w 466725"/>
              <a:gd name="connsiteY0" fmla="*/ 333375 h 333375"/>
              <a:gd name="connsiteX1" fmla="*/ 171450 w 466725"/>
              <a:gd name="connsiteY1" fmla="*/ 333375 h 333375"/>
              <a:gd name="connsiteX2" fmla="*/ 0 w 466725"/>
              <a:gd name="connsiteY2" fmla="*/ 152400 h 333375"/>
              <a:gd name="connsiteX3" fmla="*/ 190500 w 466725"/>
              <a:gd name="connsiteY3" fmla="*/ 0 h 333375"/>
              <a:gd name="connsiteX4" fmla="*/ 466725 w 466725"/>
              <a:gd name="connsiteY4" fmla="*/ 209550 h 333375"/>
              <a:gd name="connsiteX5" fmla="*/ 323850 w 466725"/>
              <a:gd name="connsiteY5" fmla="*/ 276225 h 333375"/>
              <a:gd name="connsiteX6" fmla="*/ 180975 w 466725"/>
              <a:gd name="connsiteY6" fmla="*/ 180975 h 333375"/>
              <a:gd name="connsiteX7" fmla="*/ 171450 w 466725"/>
              <a:gd name="connsiteY7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6725" h="333375">
                <a:moveTo>
                  <a:pt x="171450" y="333375"/>
                </a:moveTo>
                <a:lnTo>
                  <a:pt x="171450" y="333375"/>
                </a:lnTo>
                <a:lnTo>
                  <a:pt x="0" y="152400"/>
                </a:lnTo>
                <a:lnTo>
                  <a:pt x="190500" y="0"/>
                </a:lnTo>
                <a:lnTo>
                  <a:pt x="466725" y="209550"/>
                </a:lnTo>
                <a:lnTo>
                  <a:pt x="323850" y="276225"/>
                </a:lnTo>
                <a:lnTo>
                  <a:pt x="180975" y="180975"/>
                </a:lnTo>
                <a:lnTo>
                  <a:pt x="171450" y="333375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06215764-94FF-4447-85DE-7338DD06250E}"/>
              </a:ext>
            </a:extLst>
          </p:cNvPr>
          <p:cNvSpPr/>
          <p:nvPr/>
        </p:nvSpPr>
        <p:spPr>
          <a:xfrm>
            <a:off x="8181975" y="4665779"/>
            <a:ext cx="342900" cy="228600"/>
          </a:xfrm>
          <a:custGeom>
            <a:avLst/>
            <a:gdLst>
              <a:gd name="connsiteX0" fmla="*/ 9525 w 342900"/>
              <a:gd name="connsiteY0" fmla="*/ 228600 h 228600"/>
              <a:gd name="connsiteX1" fmla="*/ 0 w 342900"/>
              <a:gd name="connsiteY1" fmla="*/ 152400 h 228600"/>
              <a:gd name="connsiteX2" fmla="*/ 152400 w 342900"/>
              <a:gd name="connsiteY2" fmla="*/ 0 h 228600"/>
              <a:gd name="connsiteX3" fmla="*/ 342900 w 342900"/>
              <a:gd name="connsiteY3" fmla="*/ 9525 h 228600"/>
              <a:gd name="connsiteX4" fmla="*/ 200025 w 342900"/>
              <a:gd name="connsiteY4" fmla="*/ 114300 h 228600"/>
              <a:gd name="connsiteX5" fmla="*/ 9525 w 342900"/>
              <a:gd name="connsiteY5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900" h="228600">
                <a:moveTo>
                  <a:pt x="9525" y="228600"/>
                </a:moveTo>
                <a:lnTo>
                  <a:pt x="0" y="152400"/>
                </a:lnTo>
                <a:lnTo>
                  <a:pt x="152400" y="0"/>
                </a:lnTo>
                <a:lnTo>
                  <a:pt x="342900" y="9525"/>
                </a:lnTo>
                <a:lnTo>
                  <a:pt x="200025" y="114300"/>
                </a:lnTo>
                <a:lnTo>
                  <a:pt x="9525" y="228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A1455B61-0E6E-4DF0-BBC0-E503AECA6F98}"/>
              </a:ext>
            </a:extLst>
          </p:cNvPr>
          <p:cNvSpPr/>
          <p:nvPr/>
        </p:nvSpPr>
        <p:spPr>
          <a:xfrm>
            <a:off x="10086975" y="3686175"/>
            <a:ext cx="238125" cy="228600"/>
          </a:xfrm>
          <a:custGeom>
            <a:avLst/>
            <a:gdLst>
              <a:gd name="connsiteX0" fmla="*/ 0 w 238125"/>
              <a:gd name="connsiteY0" fmla="*/ 228600 h 228600"/>
              <a:gd name="connsiteX1" fmla="*/ 180975 w 238125"/>
              <a:gd name="connsiteY1" fmla="*/ 180975 h 228600"/>
              <a:gd name="connsiteX2" fmla="*/ 238125 w 238125"/>
              <a:gd name="connsiteY2" fmla="*/ 85725 h 228600"/>
              <a:gd name="connsiteX3" fmla="*/ 152400 w 238125"/>
              <a:gd name="connsiteY3" fmla="*/ 0 h 228600"/>
              <a:gd name="connsiteX4" fmla="*/ 9525 w 238125"/>
              <a:gd name="connsiteY4" fmla="*/ 76200 h 228600"/>
              <a:gd name="connsiteX5" fmla="*/ 0 w 238125"/>
              <a:gd name="connsiteY5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125" h="228600">
                <a:moveTo>
                  <a:pt x="0" y="228600"/>
                </a:moveTo>
                <a:lnTo>
                  <a:pt x="180975" y="180975"/>
                </a:lnTo>
                <a:lnTo>
                  <a:pt x="238125" y="85725"/>
                </a:lnTo>
                <a:lnTo>
                  <a:pt x="152400" y="0"/>
                </a:lnTo>
                <a:lnTo>
                  <a:pt x="9525" y="76200"/>
                </a:lnTo>
                <a:lnTo>
                  <a:pt x="0" y="228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386BF13E-736D-4BD9-BA0F-AC9C0917D613}"/>
              </a:ext>
            </a:extLst>
          </p:cNvPr>
          <p:cNvSpPr/>
          <p:nvPr/>
        </p:nvSpPr>
        <p:spPr>
          <a:xfrm>
            <a:off x="6200775" y="-371475"/>
            <a:ext cx="4810125" cy="3048000"/>
          </a:xfrm>
          <a:custGeom>
            <a:avLst/>
            <a:gdLst>
              <a:gd name="connsiteX0" fmla="*/ 0 w 4810125"/>
              <a:gd name="connsiteY0" fmla="*/ 2609850 h 3048000"/>
              <a:gd name="connsiteX1" fmla="*/ 104775 w 4810125"/>
              <a:gd name="connsiteY1" fmla="*/ 2181225 h 3048000"/>
              <a:gd name="connsiteX2" fmla="*/ 304800 w 4810125"/>
              <a:gd name="connsiteY2" fmla="*/ 1533525 h 3048000"/>
              <a:gd name="connsiteX3" fmla="*/ 857250 w 4810125"/>
              <a:gd name="connsiteY3" fmla="*/ 1190625 h 3048000"/>
              <a:gd name="connsiteX4" fmla="*/ 933450 w 4810125"/>
              <a:gd name="connsiteY4" fmla="*/ 1114425 h 3048000"/>
              <a:gd name="connsiteX5" fmla="*/ 1219200 w 4810125"/>
              <a:gd name="connsiteY5" fmla="*/ 828675 h 3048000"/>
              <a:gd name="connsiteX6" fmla="*/ 2019300 w 4810125"/>
              <a:gd name="connsiteY6" fmla="*/ 533400 h 3048000"/>
              <a:gd name="connsiteX7" fmla="*/ 2343150 w 4810125"/>
              <a:gd name="connsiteY7" fmla="*/ 228600 h 3048000"/>
              <a:gd name="connsiteX8" fmla="*/ 2762250 w 4810125"/>
              <a:gd name="connsiteY8" fmla="*/ 0 h 3048000"/>
              <a:gd name="connsiteX9" fmla="*/ 3552825 w 4810125"/>
              <a:gd name="connsiteY9" fmla="*/ 209550 h 3048000"/>
              <a:gd name="connsiteX10" fmla="*/ 3657600 w 4810125"/>
              <a:gd name="connsiteY10" fmla="*/ 590550 h 3048000"/>
              <a:gd name="connsiteX11" fmla="*/ 3962400 w 4810125"/>
              <a:gd name="connsiteY11" fmla="*/ 962025 h 3048000"/>
              <a:gd name="connsiteX12" fmla="*/ 4572000 w 4810125"/>
              <a:gd name="connsiteY12" fmla="*/ 1619250 h 3048000"/>
              <a:gd name="connsiteX13" fmla="*/ 4562475 w 4810125"/>
              <a:gd name="connsiteY13" fmla="*/ 2114550 h 3048000"/>
              <a:gd name="connsiteX14" fmla="*/ 4810125 w 4810125"/>
              <a:gd name="connsiteY14" fmla="*/ 2581275 h 3048000"/>
              <a:gd name="connsiteX15" fmla="*/ 4067175 w 4810125"/>
              <a:gd name="connsiteY15" fmla="*/ 2905125 h 3048000"/>
              <a:gd name="connsiteX16" fmla="*/ 3409950 w 4810125"/>
              <a:gd name="connsiteY16" fmla="*/ 2790825 h 3048000"/>
              <a:gd name="connsiteX17" fmla="*/ 2638425 w 4810125"/>
              <a:gd name="connsiteY17" fmla="*/ 3048000 h 3048000"/>
              <a:gd name="connsiteX18" fmla="*/ 1371600 w 4810125"/>
              <a:gd name="connsiteY18" fmla="*/ 2686050 h 3048000"/>
              <a:gd name="connsiteX19" fmla="*/ 1304925 w 4810125"/>
              <a:gd name="connsiteY19" fmla="*/ 2590800 h 3048000"/>
              <a:gd name="connsiteX20" fmla="*/ 1228725 w 4810125"/>
              <a:gd name="connsiteY20" fmla="*/ 2495550 h 3048000"/>
              <a:gd name="connsiteX21" fmla="*/ 1123950 w 4810125"/>
              <a:gd name="connsiteY21" fmla="*/ 2057400 h 3048000"/>
              <a:gd name="connsiteX22" fmla="*/ 371475 w 4810125"/>
              <a:gd name="connsiteY22" fmla="*/ 2638425 h 3048000"/>
              <a:gd name="connsiteX23" fmla="*/ 0 w 4810125"/>
              <a:gd name="connsiteY23" fmla="*/ 260985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10125" h="3048000">
                <a:moveTo>
                  <a:pt x="0" y="2609850"/>
                </a:moveTo>
                <a:lnTo>
                  <a:pt x="104775" y="2181225"/>
                </a:lnTo>
                <a:lnTo>
                  <a:pt x="304800" y="1533525"/>
                </a:lnTo>
                <a:lnTo>
                  <a:pt x="857250" y="1190625"/>
                </a:lnTo>
                <a:lnTo>
                  <a:pt x="933450" y="1114425"/>
                </a:lnTo>
                <a:lnTo>
                  <a:pt x="1219200" y="828675"/>
                </a:lnTo>
                <a:lnTo>
                  <a:pt x="2019300" y="533400"/>
                </a:lnTo>
                <a:lnTo>
                  <a:pt x="2343150" y="228600"/>
                </a:lnTo>
                <a:lnTo>
                  <a:pt x="2762250" y="0"/>
                </a:lnTo>
                <a:lnTo>
                  <a:pt x="3552825" y="209550"/>
                </a:lnTo>
                <a:lnTo>
                  <a:pt x="3657600" y="590550"/>
                </a:lnTo>
                <a:lnTo>
                  <a:pt x="3962400" y="962025"/>
                </a:lnTo>
                <a:lnTo>
                  <a:pt x="4572000" y="1619250"/>
                </a:lnTo>
                <a:lnTo>
                  <a:pt x="4562475" y="2114550"/>
                </a:lnTo>
                <a:lnTo>
                  <a:pt x="4810125" y="2581275"/>
                </a:lnTo>
                <a:lnTo>
                  <a:pt x="4067175" y="2905125"/>
                </a:lnTo>
                <a:lnTo>
                  <a:pt x="3409950" y="2790825"/>
                </a:lnTo>
                <a:lnTo>
                  <a:pt x="2638425" y="3048000"/>
                </a:lnTo>
                <a:lnTo>
                  <a:pt x="1371600" y="2686050"/>
                </a:lnTo>
                <a:cubicBezTo>
                  <a:pt x="1349375" y="2654300"/>
                  <a:pt x="1329136" y="2621063"/>
                  <a:pt x="1304925" y="2590800"/>
                </a:cubicBezTo>
                <a:lnTo>
                  <a:pt x="1228725" y="2495550"/>
                </a:lnTo>
                <a:lnTo>
                  <a:pt x="1123950" y="2057400"/>
                </a:lnTo>
                <a:lnTo>
                  <a:pt x="371475" y="2638425"/>
                </a:lnTo>
                <a:lnTo>
                  <a:pt x="0" y="2609850"/>
                </a:lnTo>
                <a:close/>
              </a:path>
            </a:pathLst>
          </a:custGeom>
          <a:noFill/>
          <a:ln>
            <a:solidFill>
              <a:schemeClr val="tx1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98DDB9B5-DC8F-4672-B13A-59AD85353287}"/>
              </a:ext>
            </a:extLst>
          </p:cNvPr>
          <p:cNvSpPr/>
          <p:nvPr/>
        </p:nvSpPr>
        <p:spPr>
          <a:xfrm>
            <a:off x="6657975" y="838200"/>
            <a:ext cx="590550" cy="942975"/>
          </a:xfrm>
          <a:custGeom>
            <a:avLst/>
            <a:gdLst>
              <a:gd name="connsiteX0" fmla="*/ 57150 w 590550"/>
              <a:gd name="connsiteY0" fmla="*/ 942975 h 942975"/>
              <a:gd name="connsiteX1" fmla="*/ 0 w 590550"/>
              <a:gd name="connsiteY1" fmla="*/ 723900 h 942975"/>
              <a:gd name="connsiteX2" fmla="*/ 133350 w 590550"/>
              <a:gd name="connsiteY2" fmla="*/ 466725 h 942975"/>
              <a:gd name="connsiteX3" fmla="*/ 466725 w 590550"/>
              <a:gd name="connsiteY3" fmla="*/ 247650 h 942975"/>
              <a:gd name="connsiteX4" fmla="*/ 590550 w 590550"/>
              <a:gd name="connsiteY4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550" h="942975">
                <a:moveTo>
                  <a:pt x="57150" y="942975"/>
                </a:moveTo>
                <a:lnTo>
                  <a:pt x="0" y="723900"/>
                </a:lnTo>
                <a:lnTo>
                  <a:pt x="133350" y="466725"/>
                </a:lnTo>
                <a:lnTo>
                  <a:pt x="466725" y="247650"/>
                </a:lnTo>
                <a:lnTo>
                  <a:pt x="590550" y="0"/>
                </a:lnTo>
              </a:path>
            </a:pathLst>
          </a:custGeom>
          <a:noFill/>
          <a:ln>
            <a:solidFill>
              <a:schemeClr val="tx1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53E0DCB4-6328-4260-B66E-435A7CB33C84}"/>
              </a:ext>
            </a:extLst>
          </p:cNvPr>
          <p:cNvSpPr/>
          <p:nvPr/>
        </p:nvSpPr>
        <p:spPr>
          <a:xfrm>
            <a:off x="7000875" y="1485900"/>
            <a:ext cx="552450" cy="171450"/>
          </a:xfrm>
          <a:custGeom>
            <a:avLst/>
            <a:gdLst>
              <a:gd name="connsiteX0" fmla="*/ 552450 w 552450"/>
              <a:gd name="connsiteY0" fmla="*/ 66675 h 171450"/>
              <a:gd name="connsiteX1" fmla="*/ 276225 w 552450"/>
              <a:gd name="connsiteY1" fmla="*/ 0 h 171450"/>
              <a:gd name="connsiteX2" fmla="*/ 0 w 552450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171450">
                <a:moveTo>
                  <a:pt x="552450" y="66675"/>
                </a:moveTo>
                <a:lnTo>
                  <a:pt x="276225" y="0"/>
                </a:lnTo>
                <a:lnTo>
                  <a:pt x="0" y="171450"/>
                </a:lnTo>
              </a:path>
            </a:pathLst>
          </a:custGeom>
          <a:noFill/>
          <a:ln>
            <a:solidFill>
              <a:schemeClr val="tx1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26695DE-CAAC-4657-B50F-F1E0919D94C6}"/>
              </a:ext>
            </a:extLst>
          </p:cNvPr>
          <p:cNvSpPr/>
          <p:nvPr/>
        </p:nvSpPr>
        <p:spPr>
          <a:xfrm>
            <a:off x="8277225" y="838200"/>
            <a:ext cx="1419225" cy="952500"/>
          </a:xfrm>
          <a:custGeom>
            <a:avLst/>
            <a:gdLst>
              <a:gd name="connsiteX0" fmla="*/ 0 w 1419225"/>
              <a:gd name="connsiteY0" fmla="*/ 895350 h 952500"/>
              <a:gd name="connsiteX1" fmla="*/ 0 w 1419225"/>
              <a:gd name="connsiteY1" fmla="*/ 895350 h 952500"/>
              <a:gd name="connsiteX2" fmla="*/ 1028700 w 1419225"/>
              <a:gd name="connsiteY2" fmla="*/ 952500 h 952500"/>
              <a:gd name="connsiteX3" fmla="*/ 1419225 w 1419225"/>
              <a:gd name="connsiteY3" fmla="*/ 752475 h 952500"/>
              <a:gd name="connsiteX4" fmla="*/ 1419225 w 1419225"/>
              <a:gd name="connsiteY4" fmla="*/ 561975 h 952500"/>
              <a:gd name="connsiteX5" fmla="*/ 1238250 w 1419225"/>
              <a:gd name="connsiteY5" fmla="*/ 0 h 952500"/>
              <a:gd name="connsiteX6" fmla="*/ 809625 w 1419225"/>
              <a:gd name="connsiteY6" fmla="*/ 238125 h 952500"/>
              <a:gd name="connsiteX7" fmla="*/ 180975 w 1419225"/>
              <a:gd name="connsiteY7" fmla="*/ 352425 h 952500"/>
              <a:gd name="connsiteX8" fmla="*/ 0 w 1419225"/>
              <a:gd name="connsiteY8" fmla="*/ 89535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9225" h="952500">
                <a:moveTo>
                  <a:pt x="0" y="895350"/>
                </a:moveTo>
                <a:lnTo>
                  <a:pt x="0" y="895350"/>
                </a:lnTo>
                <a:lnTo>
                  <a:pt x="1028700" y="952500"/>
                </a:lnTo>
                <a:lnTo>
                  <a:pt x="1419225" y="752475"/>
                </a:lnTo>
                <a:lnTo>
                  <a:pt x="1419225" y="561975"/>
                </a:lnTo>
                <a:lnTo>
                  <a:pt x="1238250" y="0"/>
                </a:lnTo>
                <a:lnTo>
                  <a:pt x="809625" y="238125"/>
                </a:lnTo>
                <a:lnTo>
                  <a:pt x="180975" y="352425"/>
                </a:lnTo>
                <a:lnTo>
                  <a:pt x="0" y="895350"/>
                </a:lnTo>
                <a:close/>
              </a:path>
            </a:pathLst>
          </a:custGeom>
          <a:solidFill>
            <a:srgbClr val="84997D">
              <a:alpha val="42000"/>
            </a:srgbClr>
          </a:solidFill>
          <a:ln>
            <a:solidFill>
              <a:schemeClr val="tx1"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F85C134E-F8CD-427B-BDDB-951F548D1CAE}"/>
              </a:ext>
            </a:extLst>
          </p:cNvPr>
          <p:cNvSpPr/>
          <p:nvPr/>
        </p:nvSpPr>
        <p:spPr>
          <a:xfrm>
            <a:off x="5829300" y="-457200"/>
            <a:ext cx="6696075" cy="3381375"/>
          </a:xfrm>
          <a:custGeom>
            <a:avLst/>
            <a:gdLst>
              <a:gd name="connsiteX0" fmla="*/ 2143125 w 6696075"/>
              <a:gd name="connsiteY0" fmla="*/ 295275 h 3381375"/>
              <a:gd name="connsiteX1" fmla="*/ 1552575 w 6696075"/>
              <a:gd name="connsiteY1" fmla="*/ 609600 h 3381375"/>
              <a:gd name="connsiteX2" fmla="*/ 1066800 w 6696075"/>
              <a:gd name="connsiteY2" fmla="*/ 952500 h 3381375"/>
              <a:gd name="connsiteX3" fmla="*/ 523875 w 6696075"/>
              <a:gd name="connsiteY3" fmla="*/ 1352550 h 3381375"/>
              <a:gd name="connsiteX4" fmla="*/ 123825 w 6696075"/>
              <a:gd name="connsiteY4" fmla="*/ 1771650 h 3381375"/>
              <a:gd name="connsiteX5" fmla="*/ 133350 w 6696075"/>
              <a:gd name="connsiteY5" fmla="*/ 2409825 h 3381375"/>
              <a:gd name="connsiteX6" fmla="*/ 0 w 6696075"/>
              <a:gd name="connsiteY6" fmla="*/ 2886075 h 3381375"/>
              <a:gd name="connsiteX7" fmla="*/ 190500 w 6696075"/>
              <a:gd name="connsiteY7" fmla="*/ 2990850 h 3381375"/>
              <a:gd name="connsiteX8" fmla="*/ 990600 w 6696075"/>
              <a:gd name="connsiteY8" fmla="*/ 2924175 h 3381375"/>
              <a:gd name="connsiteX9" fmla="*/ 1295400 w 6696075"/>
              <a:gd name="connsiteY9" fmla="*/ 3114675 h 3381375"/>
              <a:gd name="connsiteX10" fmla="*/ 2362200 w 6696075"/>
              <a:gd name="connsiteY10" fmla="*/ 3248025 h 3381375"/>
              <a:gd name="connsiteX11" fmla="*/ 3352800 w 6696075"/>
              <a:gd name="connsiteY11" fmla="*/ 3381375 h 3381375"/>
              <a:gd name="connsiteX12" fmla="*/ 3990975 w 6696075"/>
              <a:gd name="connsiteY12" fmla="*/ 3381375 h 3381375"/>
              <a:gd name="connsiteX13" fmla="*/ 4400550 w 6696075"/>
              <a:gd name="connsiteY13" fmla="*/ 3162300 h 3381375"/>
              <a:gd name="connsiteX14" fmla="*/ 4819650 w 6696075"/>
              <a:gd name="connsiteY14" fmla="*/ 3152775 h 3381375"/>
              <a:gd name="connsiteX15" fmla="*/ 5457825 w 6696075"/>
              <a:gd name="connsiteY15" fmla="*/ 2819400 h 3381375"/>
              <a:gd name="connsiteX16" fmla="*/ 5867400 w 6696075"/>
              <a:gd name="connsiteY16" fmla="*/ 2276475 h 3381375"/>
              <a:gd name="connsiteX17" fmla="*/ 6429375 w 6696075"/>
              <a:gd name="connsiteY17" fmla="*/ 1600200 h 3381375"/>
              <a:gd name="connsiteX18" fmla="*/ 6648450 w 6696075"/>
              <a:gd name="connsiteY18" fmla="*/ 1123950 h 3381375"/>
              <a:gd name="connsiteX19" fmla="*/ 6696075 w 6696075"/>
              <a:gd name="connsiteY19" fmla="*/ 247650 h 3381375"/>
              <a:gd name="connsiteX20" fmla="*/ 4791075 w 6696075"/>
              <a:gd name="connsiteY20" fmla="*/ 0 h 3381375"/>
              <a:gd name="connsiteX21" fmla="*/ 2019300 w 6696075"/>
              <a:gd name="connsiteY21" fmla="*/ 152400 h 3381375"/>
              <a:gd name="connsiteX22" fmla="*/ 2143125 w 6696075"/>
              <a:gd name="connsiteY22" fmla="*/ 295275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696075" h="3381375">
                <a:moveTo>
                  <a:pt x="2143125" y="295275"/>
                </a:moveTo>
                <a:lnTo>
                  <a:pt x="1552575" y="609600"/>
                </a:lnTo>
                <a:lnTo>
                  <a:pt x="1066800" y="952500"/>
                </a:lnTo>
                <a:lnTo>
                  <a:pt x="523875" y="1352550"/>
                </a:lnTo>
                <a:lnTo>
                  <a:pt x="123825" y="1771650"/>
                </a:lnTo>
                <a:lnTo>
                  <a:pt x="133350" y="2409825"/>
                </a:lnTo>
                <a:lnTo>
                  <a:pt x="0" y="2886075"/>
                </a:lnTo>
                <a:lnTo>
                  <a:pt x="190500" y="2990850"/>
                </a:lnTo>
                <a:lnTo>
                  <a:pt x="990600" y="2924175"/>
                </a:lnTo>
                <a:lnTo>
                  <a:pt x="1295400" y="3114675"/>
                </a:lnTo>
                <a:lnTo>
                  <a:pt x="2362200" y="3248025"/>
                </a:lnTo>
                <a:lnTo>
                  <a:pt x="3352800" y="3381375"/>
                </a:lnTo>
                <a:lnTo>
                  <a:pt x="3990975" y="3381375"/>
                </a:lnTo>
                <a:lnTo>
                  <a:pt x="4400550" y="3162300"/>
                </a:lnTo>
                <a:lnTo>
                  <a:pt x="4819650" y="3152775"/>
                </a:lnTo>
                <a:lnTo>
                  <a:pt x="5457825" y="2819400"/>
                </a:lnTo>
                <a:lnTo>
                  <a:pt x="5867400" y="2276475"/>
                </a:lnTo>
                <a:lnTo>
                  <a:pt x="6429375" y="1600200"/>
                </a:lnTo>
                <a:lnTo>
                  <a:pt x="6648450" y="1123950"/>
                </a:lnTo>
                <a:lnTo>
                  <a:pt x="6696075" y="247650"/>
                </a:lnTo>
                <a:lnTo>
                  <a:pt x="4791075" y="0"/>
                </a:lnTo>
                <a:lnTo>
                  <a:pt x="2019300" y="152400"/>
                </a:lnTo>
                <a:lnTo>
                  <a:pt x="2143125" y="295275"/>
                </a:lnTo>
                <a:close/>
              </a:path>
            </a:pathLst>
          </a:custGeom>
          <a:noFill/>
          <a:ln>
            <a:solidFill>
              <a:schemeClr val="tx1">
                <a:alpha val="5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A2F6CD70-E693-4CA4-B3B4-31AB1A4905DC}"/>
              </a:ext>
            </a:extLst>
          </p:cNvPr>
          <p:cNvSpPr/>
          <p:nvPr/>
        </p:nvSpPr>
        <p:spPr>
          <a:xfrm>
            <a:off x="7219950" y="3514725"/>
            <a:ext cx="1447800" cy="3752850"/>
          </a:xfrm>
          <a:custGeom>
            <a:avLst/>
            <a:gdLst>
              <a:gd name="connsiteX0" fmla="*/ 1447800 w 1447800"/>
              <a:gd name="connsiteY0" fmla="*/ 0 h 3752850"/>
              <a:gd name="connsiteX1" fmla="*/ 571500 w 1447800"/>
              <a:gd name="connsiteY1" fmla="*/ 419100 h 3752850"/>
              <a:gd name="connsiteX2" fmla="*/ 390525 w 1447800"/>
              <a:gd name="connsiteY2" fmla="*/ 942975 h 3752850"/>
              <a:gd name="connsiteX3" fmla="*/ 371475 w 1447800"/>
              <a:gd name="connsiteY3" fmla="*/ 1028700 h 3752850"/>
              <a:gd name="connsiteX4" fmla="*/ 209550 w 1447800"/>
              <a:gd name="connsiteY4" fmla="*/ 1771650 h 3752850"/>
              <a:gd name="connsiteX5" fmla="*/ 19050 w 1447800"/>
              <a:gd name="connsiteY5" fmla="*/ 2771775 h 3752850"/>
              <a:gd name="connsiteX6" fmla="*/ 38100 w 1447800"/>
              <a:gd name="connsiteY6" fmla="*/ 3009900 h 3752850"/>
              <a:gd name="connsiteX7" fmla="*/ 0 w 1447800"/>
              <a:gd name="connsiteY7" fmla="*/ 3457575 h 3752850"/>
              <a:gd name="connsiteX8" fmla="*/ 190500 w 1447800"/>
              <a:gd name="connsiteY8" fmla="*/ 375285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00" h="3752850">
                <a:moveTo>
                  <a:pt x="1447800" y="0"/>
                </a:moveTo>
                <a:lnTo>
                  <a:pt x="571500" y="419100"/>
                </a:lnTo>
                <a:lnTo>
                  <a:pt x="390525" y="942975"/>
                </a:lnTo>
                <a:lnTo>
                  <a:pt x="371475" y="1028700"/>
                </a:lnTo>
                <a:lnTo>
                  <a:pt x="209550" y="1771650"/>
                </a:lnTo>
                <a:lnTo>
                  <a:pt x="19050" y="2771775"/>
                </a:lnTo>
                <a:lnTo>
                  <a:pt x="38100" y="3009900"/>
                </a:lnTo>
                <a:lnTo>
                  <a:pt x="0" y="3457575"/>
                </a:lnTo>
                <a:lnTo>
                  <a:pt x="190500" y="3752850"/>
                </a:lnTo>
              </a:path>
            </a:pathLst>
          </a:custGeom>
          <a:noFill/>
          <a:ln>
            <a:solidFill>
              <a:schemeClr val="tx1"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32788593-A2CA-4D48-91CA-2FAA29FA404A}"/>
              </a:ext>
            </a:extLst>
          </p:cNvPr>
          <p:cNvSpPr/>
          <p:nvPr/>
        </p:nvSpPr>
        <p:spPr>
          <a:xfrm>
            <a:off x="7610475" y="3295650"/>
            <a:ext cx="1990725" cy="3848100"/>
          </a:xfrm>
          <a:custGeom>
            <a:avLst/>
            <a:gdLst>
              <a:gd name="connsiteX0" fmla="*/ 1990725 w 1990725"/>
              <a:gd name="connsiteY0" fmla="*/ 0 h 3848100"/>
              <a:gd name="connsiteX1" fmla="*/ 1504950 w 1990725"/>
              <a:gd name="connsiteY1" fmla="*/ 333375 h 3848100"/>
              <a:gd name="connsiteX2" fmla="*/ 1104900 w 1990725"/>
              <a:gd name="connsiteY2" fmla="*/ 666750 h 3848100"/>
              <a:gd name="connsiteX3" fmla="*/ 457200 w 1990725"/>
              <a:gd name="connsiteY3" fmla="*/ 885825 h 3848100"/>
              <a:gd name="connsiteX4" fmla="*/ 266700 w 1990725"/>
              <a:gd name="connsiteY4" fmla="*/ 1762125 h 3848100"/>
              <a:gd name="connsiteX5" fmla="*/ 57150 w 1990725"/>
              <a:gd name="connsiteY5" fmla="*/ 2286000 h 3848100"/>
              <a:gd name="connsiteX6" fmla="*/ 66675 w 1990725"/>
              <a:gd name="connsiteY6" fmla="*/ 2733675 h 3848100"/>
              <a:gd name="connsiteX7" fmla="*/ 66675 w 1990725"/>
              <a:gd name="connsiteY7" fmla="*/ 2819400 h 3848100"/>
              <a:gd name="connsiteX8" fmla="*/ 0 w 1990725"/>
              <a:gd name="connsiteY8" fmla="*/ 3467100 h 3848100"/>
              <a:gd name="connsiteX9" fmla="*/ 114300 w 1990725"/>
              <a:gd name="connsiteY9" fmla="*/ 384810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90725" h="3848100">
                <a:moveTo>
                  <a:pt x="1990725" y="0"/>
                </a:moveTo>
                <a:lnTo>
                  <a:pt x="1504950" y="333375"/>
                </a:lnTo>
                <a:lnTo>
                  <a:pt x="1104900" y="666750"/>
                </a:lnTo>
                <a:lnTo>
                  <a:pt x="457200" y="885825"/>
                </a:lnTo>
                <a:lnTo>
                  <a:pt x="266700" y="1762125"/>
                </a:lnTo>
                <a:lnTo>
                  <a:pt x="57150" y="2286000"/>
                </a:lnTo>
                <a:lnTo>
                  <a:pt x="66675" y="2733675"/>
                </a:lnTo>
                <a:lnTo>
                  <a:pt x="66675" y="2819400"/>
                </a:lnTo>
                <a:lnTo>
                  <a:pt x="0" y="3467100"/>
                </a:lnTo>
                <a:lnTo>
                  <a:pt x="114300" y="3848100"/>
                </a:lnTo>
              </a:path>
            </a:pathLst>
          </a:custGeom>
          <a:noFill/>
          <a:ln>
            <a:solidFill>
              <a:schemeClr val="tx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2003952-2969-43D4-BF26-9E0BF93077F6}"/>
              </a:ext>
            </a:extLst>
          </p:cNvPr>
          <p:cNvSpPr/>
          <p:nvPr/>
        </p:nvSpPr>
        <p:spPr>
          <a:xfrm>
            <a:off x="2743200" y="3181350"/>
            <a:ext cx="4333875" cy="4333875"/>
          </a:xfrm>
          <a:custGeom>
            <a:avLst/>
            <a:gdLst>
              <a:gd name="connsiteX0" fmla="*/ 4333875 w 4333875"/>
              <a:gd name="connsiteY0" fmla="*/ 0 h 4333875"/>
              <a:gd name="connsiteX1" fmla="*/ 3952875 w 4333875"/>
              <a:gd name="connsiteY1" fmla="*/ 133350 h 4333875"/>
              <a:gd name="connsiteX2" fmla="*/ 3324225 w 4333875"/>
              <a:gd name="connsiteY2" fmla="*/ 123825 h 4333875"/>
              <a:gd name="connsiteX3" fmla="*/ 2886075 w 4333875"/>
              <a:gd name="connsiteY3" fmla="*/ 66675 h 4333875"/>
              <a:gd name="connsiteX4" fmla="*/ 2095500 w 4333875"/>
              <a:gd name="connsiteY4" fmla="*/ 304800 h 4333875"/>
              <a:gd name="connsiteX5" fmla="*/ 628650 w 4333875"/>
              <a:gd name="connsiteY5" fmla="*/ 742950 h 4333875"/>
              <a:gd name="connsiteX6" fmla="*/ 381000 w 4333875"/>
              <a:gd name="connsiteY6" fmla="*/ 1228725 h 4333875"/>
              <a:gd name="connsiteX7" fmla="*/ 200025 w 4333875"/>
              <a:gd name="connsiteY7" fmla="*/ 2381250 h 4333875"/>
              <a:gd name="connsiteX8" fmla="*/ 142875 w 4333875"/>
              <a:gd name="connsiteY8" fmla="*/ 3133725 h 4333875"/>
              <a:gd name="connsiteX9" fmla="*/ 9525 w 4333875"/>
              <a:gd name="connsiteY9" fmla="*/ 3543300 h 4333875"/>
              <a:gd name="connsiteX10" fmla="*/ 0 w 4333875"/>
              <a:gd name="connsiteY10" fmla="*/ 3905250 h 4333875"/>
              <a:gd name="connsiteX11" fmla="*/ 161925 w 4333875"/>
              <a:gd name="connsiteY11" fmla="*/ 4333875 h 433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33875" h="4333875">
                <a:moveTo>
                  <a:pt x="4333875" y="0"/>
                </a:moveTo>
                <a:lnTo>
                  <a:pt x="3952875" y="133350"/>
                </a:lnTo>
                <a:lnTo>
                  <a:pt x="3324225" y="123825"/>
                </a:lnTo>
                <a:lnTo>
                  <a:pt x="2886075" y="66675"/>
                </a:lnTo>
                <a:lnTo>
                  <a:pt x="2095500" y="304800"/>
                </a:lnTo>
                <a:lnTo>
                  <a:pt x="628650" y="742950"/>
                </a:lnTo>
                <a:lnTo>
                  <a:pt x="381000" y="1228725"/>
                </a:lnTo>
                <a:lnTo>
                  <a:pt x="200025" y="2381250"/>
                </a:lnTo>
                <a:lnTo>
                  <a:pt x="142875" y="3133725"/>
                </a:lnTo>
                <a:lnTo>
                  <a:pt x="9525" y="3543300"/>
                </a:lnTo>
                <a:lnTo>
                  <a:pt x="0" y="3905250"/>
                </a:lnTo>
                <a:lnTo>
                  <a:pt x="161925" y="4333875"/>
                </a:lnTo>
              </a:path>
            </a:pathLst>
          </a:custGeom>
          <a:noFill/>
          <a:ln>
            <a:solidFill>
              <a:schemeClr val="tx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AC00887B-378B-4C51-B1D6-9A8FD0DFAB63}"/>
              </a:ext>
            </a:extLst>
          </p:cNvPr>
          <p:cNvSpPr/>
          <p:nvPr/>
        </p:nvSpPr>
        <p:spPr>
          <a:xfrm>
            <a:off x="-723900" y="-400050"/>
            <a:ext cx="5734050" cy="6181725"/>
          </a:xfrm>
          <a:custGeom>
            <a:avLst/>
            <a:gdLst>
              <a:gd name="connsiteX0" fmla="*/ 5572125 w 5734050"/>
              <a:gd name="connsiteY0" fmla="*/ 285750 h 6181725"/>
              <a:gd name="connsiteX1" fmla="*/ 5734050 w 5734050"/>
              <a:gd name="connsiteY1" fmla="*/ 914400 h 6181725"/>
              <a:gd name="connsiteX2" fmla="*/ 5629275 w 5734050"/>
              <a:gd name="connsiteY2" fmla="*/ 1371600 h 6181725"/>
              <a:gd name="connsiteX3" fmla="*/ 5457825 w 5734050"/>
              <a:gd name="connsiteY3" fmla="*/ 2066925 h 6181725"/>
              <a:gd name="connsiteX4" fmla="*/ 5124450 w 5734050"/>
              <a:gd name="connsiteY4" fmla="*/ 2324100 h 6181725"/>
              <a:gd name="connsiteX5" fmla="*/ 4533900 w 5734050"/>
              <a:gd name="connsiteY5" fmla="*/ 2714625 h 6181725"/>
              <a:gd name="connsiteX6" fmla="*/ 3695700 w 5734050"/>
              <a:gd name="connsiteY6" fmla="*/ 3028950 h 6181725"/>
              <a:gd name="connsiteX7" fmla="*/ 3295650 w 5734050"/>
              <a:gd name="connsiteY7" fmla="*/ 3562350 h 6181725"/>
              <a:gd name="connsiteX8" fmla="*/ 3219450 w 5734050"/>
              <a:gd name="connsiteY8" fmla="*/ 3914775 h 6181725"/>
              <a:gd name="connsiteX9" fmla="*/ 2647950 w 5734050"/>
              <a:gd name="connsiteY9" fmla="*/ 4676775 h 6181725"/>
              <a:gd name="connsiteX10" fmla="*/ 2600325 w 5734050"/>
              <a:gd name="connsiteY10" fmla="*/ 4743450 h 6181725"/>
              <a:gd name="connsiteX11" fmla="*/ 2228850 w 5734050"/>
              <a:gd name="connsiteY11" fmla="*/ 5238750 h 6181725"/>
              <a:gd name="connsiteX12" fmla="*/ 1962150 w 5734050"/>
              <a:gd name="connsiteY12" fmla="*/ 5391150 h 6181725"/>
              <a:gd name="connsiteX13" fmla="*/ 1847850 w 5734050"/>
              <a:gd name="connsiteY13" fmla="*/ 5410200 h 6181725"/>
              <a:gd name="connsiteX14" fmla="*/ 1504950 w 5734050"/>
              <a:gd name="connsiteY14" fmla="*/ 5467350 h 6181725"/>
              <a:gd name="connsiteX15" fmla="*/ 1143000 w 5734050"/>
              <a:gd name="connsiteY15" fmla="*/ 5810250 h 6181725"/>
              <a:gd name="connsiteX16" fmla="*/ 1019175 w 5734050"/>
              <a:gd name="connsiteY16" fmla="*/ 6096000 h 6181725"/>
              <a:gd name="connsiteX17" fmla="*/ 581025 w 5734050"/>
              <a:gd name="connsiteY17" fmla="*/ 6181725 h 6181725"/>
              <a:gd name="connsiteX18" fmla="*/ 276225 w 5734050"/>
              <a:gd name="connsiteY18" fmla="*/ 4953000 h 6181725"/>
              <a:gd name="connsiteX19" fmla="*/ 266700 w 5734050"/>
              <a:gd name="connsiteY19" fmla="*/ 4648200 h 6181725"/>
              <a:gd name="connsiteX20" fmla="*/ 0 w 5734050"/>
              <a:gd name="connsiteY20" fmla="*/ 2286000 h 6181725"/>
              <a:gd name="connsiteX21" fmla="*/ 561975 w 5734050"/>
              <a:gd name="connsiteY21" fmla="*/ 2428875 h 6181725"/>
              <a:gd name="connsiteX22" fmla="*/ 1562100 w 5734050"/>
              <a:gd name="connsiteY22" fmla="*/ 2009775 h 6181725"/>
              <a:gd name="connsiteX23" fmla="*/ 1571625 w 5734050"/>
              <a:gd name="connsiteY23" fmla="*/ 1905000 h 6181725"/>
              <a:gd name="connsiteX24" fmla="*/ 1781175 w 5734050"/>
              <a:gd name="connsiteY24" fmla="*/ 1476375 h 6181725"/>
              <a:gd name="connsiteX25" fmla="*/ 2619375 w 5734050"/>
              <a:gd name="connsiteY25" fmla="*/ 1009650 h 6181725"/>
              <a:gd name="connsiteX26" fmla="*/ 2676525 w 5734050"/>
              <a:gd name="connsiteY26" fmla="*/ 933450 h 6181725"/>
              <a:gd name="connsiteX27" fmla="*/ 3114675 w 5734050"/>
              <a:gd name="connsiteY27" fmla="*/ 676275 h 6181725"/>
              <a:gd name="connsiteX28" fmla="*/ 3733800 w 5734050"/>
              <a:gd name="connsiteY28" fmla="*/ 190500 h 6181725"/>
              <a:gd name="connsiteX29" fmla="*/ 4810125 w 5734050"/>
              <a:gd name="connsiteY29" fmla="*/ 0 h 6181725"/>
              <a:gd name="connsiteX30" fmla="*/ 5524500 w 5734050"/>
              <a:gd name="connsiteY30" fmla="*/ 371475 h 6181725"/>
              <a:gd name="connsiteX31" fmla="*/ 5619750 w 5734050"/>
              <a:gd name="connsiteY31" fmla="*/ 361950 h 6181725"/>
              <a:gd name="connsiteX32" fmla="*/ 5572125 w 5734050"/>
              <a:gd name="connsiteY32" fmla="*/ 285750 h 618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34050" h="6181725">
                <a:moveTo>
                  <a:pt x="5572125" y="285750"/>
                </a:moveTo>
                <a:lnTo>
                  <a:pt x="5734050" y="914400"/>
                </a:lnTo>
                <a:lnTo>
                  <a:pt x="5629275" y="1371600"/>
                </a:lnTo>
                <a:lnTo>
                  <a:pt x="5457825" y="2066925"/>
                </a:lnTo>
                <a:lnTo>
                  <a:pt x="5124450" y="2324100"/>
                </a:lnTo>
                <a:lnTo>
                  <a:pt x="4533900" y="2714625"/>
                </a:lnTo>
                <a:lnTo>
                  <a:pt x="3695700" y="3028950"/>
                </a:lnTo>
                <a:lnTo>
                  <a:pt x="3295650" y="3562350"/>
                </a:lnTo>
                <a:lnTo>
                  <a:pt x="3219450" y="3914775"/>
                </a:lnTo>
                <a:lnTo>
                  <a:pt x="2647950" y="4676775"/>
                </a:lnTo>
                <a:lnTo>
                  <a:pt x="2600325" y="4743450"/>
                </a:lnTo>
                <a:lnTo>
                  <a:pt x="2228850" y="5238750"/>
                </a:lnTo>
                <a:lnTo>
                  <a:pt x="1962150" y="5391150"/>
                </a:lnTo>
                <a:cubicBezTo>
                  <a:pt x="1860673" y="5411445"/>
                  <a:pt x="1899279" y="5410200"/>
                  <a:pt x="1847850" y="5410200"/>
                </a:cubicBezTo>
                <a:lnTo>
                  <a:pt x="1504950" y="5467350"/>
                </a:lnTo>
                <a:lnTo>
                  <a:pt x="1143000" y="5810250"/>
                </a:lnTo>
                <a:lnTo>
                  <a:pt x="1019175" y="6096000"/>
                </a:lnTo>
                <a:lnTo>
                  <a:pt x="581025" y="6181725"/>
                </a:lnTo>
                <a:lnTo>
                  <a:pt x="276225" y="4953000"/>
                </a:lnTo>
                <a:lnTo>
                  <a:pt x="266700" y="4648200"/>
                </a:lnTo>
                <a:lnTo>
                  <a:pt x="0" y="2286000"/>
                </a:lnTo>
                <a:lnTo>
                  <a:pt x="561975" y="2428875"/>
                </a:lnTo>
                <a:lnTo>
                  <a:pt x="1562100" y="2009775"/>
                </a:lnTo>
                <a:lnTo>
                  <a:pt x="1571625" y="1905000"/>
                </a:lnTo>
                <a:lnTo>
                  <a:pt x="1781175" y="1476375"/>
                </a:lnTo>
                <a:lnTo>
                  <a:pt x="2619375" y="1009650"/>
                </a:lnTo>
                <a:cubicBezTo>
                  <a:pt x="2678591" y="940564"/>
                  <a:pt x="2676525" y="972247"/>
                  <a:pt x="2676525" y="933450"/>
                </a:cubicBezTo>
                <a:lnTo>
                  <a:pt x="3114675" y="676275"/>
                </a:lnTo>
                <a:lnTo>
                  <a:pt x="3733800" y="190500"/>
                </a:lnTo>
                <a:lnTo>
                  <a:pt x="4810125" y="0"/>
                </a:lnTo>
                <a:lnTo>
                  <a:pt x="5524500" y="371475"/>
                </a:lnTo>
                <a:lnTo>
                  <a:pt x="5619750" y="361950"/>
                </a:lnTo>
                <a:lnTo>
                  <a:pt x="5572125" y="285750"/>
                </a:lnTo>
                <a:close/>
              </a:path>
            </a:pathLst>
          </a:custGeom>
          <a:noFill/>
          <a:ln>
            <a:solidFill>
              <a:schemeClr val="tx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FAD6D821-D21E-4802-A6BF-5F107420F63D}"/>
              </a:ext>
            </a:extLst>
          </p:cNvPr>
          <p:cNvSpPr/>
          <p:nvPr/>
        </p:nvSpPr>
        <p:spPr>
          <a:xfrm>
            <a:off x="-209550" y="38100"/>
            <a:ext cx="4648200" cy="5200650"/>
          </a:xfrm>
          <a:custGeom>
            <a:avLst/>
            <a:gdLst>
              <a:gd name="connsiteX0" fmla="*/ 0 w 4648200"/>
              <a:gd name="connsiteY0" fmla="*/ 5200650 h 5200650"/>
              <a:gd name="connsiteX1" fmla="*/ 790575 w 4648200"/>
              <a:gd name="connsiteY1" fmla="*/ 4610100 h 5200650"/>
              <a:gd name="connsiteX2" fmla="*/ 1419225 w 4648200"/>
              <a:gd name="connsiteY2" fmla="*/ 4410075 h 5200650"/>
              <a:gd name="connsiteX3" fmla="*/ 1847850 w 4648200"/>
              <a:gd name="connsiteY3" fmla="*/ 3914775 h 5200650"/>
              <a:gd name="connsiteX4" fmla="*/ 2047875 w 4648200"/>
              <a:gd name="connsiteY4" fmla="*/ 3171825 h 5200650"/>
              <a:gd name="connsiteX5" fmla="*/ 2419350 w 4648200"/>
              <a:gd name="connsiteY5" fmla="*/ 2638425 h 5200650"/>
              <a:gd name="connsiteX6" fmla="*/ 2990850 w 4648200"/>
              <a:gd name="connsiteY6" fmla="*/ 2181225 h 5200650"/>
              <a:gd name="connsiteX7" fmla="*/ 3810000 w 4648200"/>
              <a:gd name="connsiteY7" fmla="*/ 1971675 h 5200650"/>
              <a:gd name="connsiteX8" fmla="*/ 4362450 w 4648200"/>
              <a:gd name="connsiteY8" fmla="*/ 1352550 h 5200650"/>
              <a:gd name="connsiteX9" fmla="*/ 4619625 w 4648200"/>
              <a:gd name="connsiteY9" fmla="*/ 885825 h 5200650"/>
              <a:gd name="connsiteX10" fmla="*/ 4648200 w 4648200"/>
              <a:gd name="connsiteY10" fmla="*/ 152400 h 5200650"/>
              <a:gd name="connsiteX11" fmla="*/ 4314825 w 4648200"/>
              <a:gd name="connsiteY11" fmla="*/ 0 h 5200650"/>
              <a:gd name="connsiteX12" fmla="*/ 3819525 w 4648200"/>
              <a:gd name="connsiteY12" fmla="*/ 123825 h 5200650"/>
              <a:gd name="connsiteX13" fmla="*/ 3705225 w 4648200"/>
              <a:gd name="connsiteY13" fmla="*/ 457200 h 5200650"/>
              <a:gd name="connsiteX14" fmla="*/ 3981450 w 4648200"/>
              <a:gd name="connsiteY14" fmla="*/ 666750 h 5200650"/>
              <a:gd name="connsiteX15" fmla="*/ 4362450 w 4648200"/>
              <a:gd name="connsiteY15" fmla="*/ 657225 h 5200650"/>
              <a:gd name="connsiteX16" fmla="*/ 4381500 w 4648200"/>
              <a:gd name="connsiteY16" fmla="*/ 409575 h 5200650"/>
              <a:gd name="connsiteX17" fmla="*/ 4305300 w 4648200"/>
              <a:gd name="connsiteY17" fmla="*/ 295275 h 5200650"/>
              <a:gd name="connsiteX18" fmla="*/ 4133850 w 4648200"/>
              <a:gd name="connsiteY18" fmla="*/ 304800 h 520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648200" h="5200650">
                <a:moveTo>
                  <a:pt x="0" y="5200650"/>
                </a:moveTo>
                <a:lnTo>
                  <a:pt x="790575" y="4610100"/>
                </a:lnTo>
                <a:lnTo>
                  <a:pt x="1419225" y="4410075"/>
                </a:lnTo>
                <a:lnTo>
                  <a:pt x="1847850" y="3914775"/>
                </a:lnTo>
                <a:lnTo>
                  <a:pt x="2047875" y="3171825"/>
                </a:lnTo>
                <a:lnTo>
                  <a:pt x="2419350" y="2638425"/>
                </a:lnTo>
                <a:lnTo>
                  <a:pt x="2990850" y="2181225"/>
                </a:lnTo>
                <a:lnTo>
                  <a:pt x="3810000" y="1971675"/>
                </a:lnTo>
                <a:lnTo>
                  <a:pt x="4362450" y="1352550"/>
                </a:lnTo>
                <a:lnTo>
                  <a:pt x="4619625" y="885825"/>
                </a:lnTo>
                <a:lnTo>
                  <a:pt x="4648200" y="152400"/>
                </a:lnTo>
                <a:lnTo>
                  <a:pt x="4314825" y="0"/>
                </a:lnTo>
                <a:lnTo>
                  <a:pt x="3819525" y="123825"/>
                </a:lnTo>
                <a:lnTo>
                  <a:pt x="3705225" y="457200"/>
                </a:lnTo>
                <a:lnTo>
                  <a:pt x="3981450" y="666750"/>
                </a:lnTo>
                <a:lnTo>
                  <a:pt x="4362450" y="657225"/>
                </a:lnTo>
                <a:lnTo>
                  <a:pt x="4381500" y="409575"/>
                </a:lnTo>
                <a:lnTo>
                  <a:pt x="4305300" y="295275"/>
                </a:lnTo>
                <a:lnTo>
                  <a:pt x="4133850" y="304800"/>
                </a:lnTo>
              </a:path>
            </a:pathLst>
          </a:custGeom>
          <a:noFill/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E5B76296-0D2E-4E24-9CB8-2BDE71EAC337}"/>
              </a:ext>
            </a:extLst>
          </p:cNvPr>
          <p:cNvSpPr/>
          <p:nvPr/>
        </p:nvSpPr>
        <p:spPr>
          <a:xfrm>
            <a:off x="-676275" y="171450"/>
            <a:ext cx="3810000" cy="2838450"/>
          </a:xfrm>
          <a:custGeom>
            <a:avLst/>
            <a:gdLst>
              <a:gd name="connsiteX0" fmla="*/ 3810000 w 3810000"/>
              <a:gd name="connsiteY0" fmla="*/ 0 h 2838450"/>
              <a:gd name="connsiteX1" fmla="*/ 3286125 w 3810000"/>
              <a:gd name="connsiteY1" fmla="*/ 438150 h 2838450"/>
              <a:gd name="connsiteX2" fmla="*/ 2705100 w 3810000"/>
              <a:gd name="connsiteY2" fmla="*/ 885825 h 2838450"/>
              <a:gd name="connsiteX3" fmla="*/ 2066925 w 3810000"/>
              <a:gd name="connsiteY3" fmla="*/ 1133475 h 2838450"/>
              <a:gd name="connsiteX4" fmla="*/ 1952625 w 3810000"/>
              <a:gd name="connsiteY4" fmla="*/ 1685925 h 2838450"/>
              <a:gd name="connsiteX5" fmla="*/ 1447800 w 3810000"/>
              <a:gd name="connsiteY5" fmla="*/ 2209800 h 2838450"/>
              <a:gd name="connsiteX6" fmla="*/ 1371600 w 3810000"/>
              <a:gd name="connsiteY6" fmla="*/ 2238375 h 2838450"/>
              <a:gd name="connsiteX7" fmla="*/ 733425 w 3810000"/>
              <a:gd name="connsiteY7" fmla="*/ 2371725 h 2838450"/>
              <a:gd name="connsiteX8" fmla="*/ 0 w 3810000"/>
              <a:gd name="connsiteY8" fmla="*/ 283845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0" h="2838450">
                <a:moveTo>
                  <a:pt x="3810000" y="0"/>
                </a:moveTo>
                <a:lnTo>
                  <a:pt x="3286125" y="438150"/>
                </a:lnTo>
                <a:lnTo>
                  <a:pt x="2705100" y="885825"/>
                </a:lnTo>
                <a:lnTo>
                  <a:pt x="2066925" y="1133475"/>
                </a:lnTo>
                <a:lnTo>
                  <a:pt x="1952625" y="1685925"/>
                </a:lnTo>
                <a:lnTo>
                  <a:pt x="1447800" y="2209800"/>
                </a:lnTo>
                <a:lnTo>
                  <a:pt x="1371600" y="2238375"/>
                </a:lnTo>
                <a:lnTo>
                  <a:pt x="733425" y="2371725"/>
                </a:lnTo>
                <a:lnTo>
                  <a:pt x="0" y="2838450"/>
                </a:lnTo>
              </a:path>
            </a:pathLst>
          </a:custGeom>
          <a:noFill/>
          <a:ln>
            <a:solidFill>
              <a:schemeClr val="tx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A08C903-EE65-4E5F-AFAD-7D5E24B2F98B}"/>
              </a:ext>
            </a:extLst>
          </p:cNvPr>
          <p:cNvSpPr/>
          <p:nvPr/>
        </p:nvSpPr>
        <p:spPr>
          <a:xfrm flipV="1">
            <a:off x="-607134" y="2466975"/>
            <a:ext cx="13256334" cy="1847850"/>
          </a:xfrm>
          <a:custGeom>
            <a:avLst/>
            <a:gdLst>
              <a:gd name="connsiteX0" fmla="*/ 257175 w 12915900"/>
              <a:gd name="connsiteY0" fmla="*/ 504825 h 1619250"/>
              <a:gd name="connsiteX1" fmla="*/ 1381125 w 12915900"/>
              <a:gd name="connsiteY1" fmla="*/ 466725 h 1619250"/>
              <a:gd name="connsiteX2" fmla="*/ 2838450 w 12915900"/>
              <a:gd name="connsiteY2" fmla="*/ 676275 h 1619250"/>
              <a:gd name="connsiteX3" fmla="*/ 4057650 w 12915900"/>
              <a:gd name="connsiteY3" fmla="*/ 923925 h 1619250"/>
              <a:gd name="connsiteX4" fmla="*/ 4752975 w 12915900"/>
              <a:gd name="connsiteY4" fmla="*/ 1047750 h 1619250"/>
              <a:gd name="connsiteX5" fmla="*/ 5695950 w 12915900"/>
              <a:gd name="connsiteY5" fmla="*/ 1619250 h 1619250"/>
              <a:gd name="connsiteX6" fmla="*/ 7258050 w 12915900"/>
              <a:gd name="connsiteY6" fmla="*/ 1514475 h 1619250"/>
              <a:gd name="connsiteX7" fmla="*/ 8534400 w 12915900"/>
              <a:gd name="connsiteY7" fmla="*/ 1304925 h 1619250"/>
              <a:gd name="connsiteX8" fmla="*/ 10153650 w 12915900"/>
              <a:gd name="connsiteY8" fmla="*/ 1228725 h 1619250"/>
              <a:gd name="connsiteX9" fmla="*/ 11315700 w 12915900"/>
              <a:gd name="connsiteY9" fmla="*/ 1571625 h 1619250"/>
              <a:gd name="connsiteX10" fmla="*/ 12125325 w 12915900"/>
              <a:gd name="connsiteY10" fmla="*/ 1476375 h 1619250"/>
              <a:gd name="connsiteX11" fmla="*/ 12830175 w 12915900"/>
              <a:gd name="connsiteY11" fmla="*/ 1181100 h 1619250"/>
              <a:gd name="connsiteX12" fmla="*/ 12915900 w 12915900"/>
              <a:gd name="connsiteY12" fmla="*/ 790575 h 1619250"/>
              <a:gd name="connsiteX13" fmla="*/ 12553950 w 12915900"/>
              <a:gd name="connsiteY13" fmla="*/ 952500 h 1619250"/>
              <a:gd name="connsiteX14" fmla="*/ 11658600 w 12915900"/>
              <a:gd name="connsiteY14" fmla="*/ 1162050 h 1619250"/>
              <a:gd name="connsiteX15" fmla="*/ 10487025 w 12915900"/>
              <a:gd name="connsiteY15" fmla="*/ 1019175 h 1619250"/>
              <a:gd name="connsiteX16" fmla="*/ 9439275 w 12915900"/>
              <a:gd name="connsiteY16" fmla="*/ 895350 h 1619250"/>
              <a:gd name="connsiteX17" fmla="*/ 8610600 w 12915900"/>
              <a:gd name="connsiteY17" fmla="*/ 1038225 h 1619250"/>
              <a:gd name="connsiteX18" fmla="*/ 8524875 w 12915900"/>
              <a:gd name="connsiteY18" fmla="*/ 1038225 h 1619250"/>
              <a:gd name="connsiteX19" fmla="*/ 6105525 w 12915900"/>
              <a:gd name="connsiteY19" fmla="*/ 1219200 h 1619250"/>
              <a:gd name="connsiteX20" fmla="*/ 5553075 w 12915900"/>
              <a:gd name="connsiteY20" fmla="*/ 914400 h 1619250"/>
              <a:gd name="connsiteX21" fmla="*/ 4381500 w 12915900"/>
              <a:gd name="connsiteY21" fmla="*/ 581025 h 1619250"/>
              <a:gd name="connsiteX22" fmla="*/ 4286250 w 12915900"/>
              <a:gd name="connsiteY22" fmla="*/ 552450 h 1619250"/>
              <a:gd name="connsiteX23" fmla="*/ 3352800 w 12915900"/>
              <a:gd name="connsiteY23" fmla="*/ 438150 h 1619250"/>
              <a:gd name="connsiteX24" fmla="*/ 2514600 w 12915900"/>
              <a:gd name="connsiteY24" fmla="*/ 0 h 1619250"/>
              <a:gd name="connsiteX25" fmla="*/ 1781175 w 12915900"/>
              <a:gd name="connsiteY25" fmla="*/ 66675 h 1619250"/>
              <a:gd name="connsiteX26" fmla="*/ 685800 w 12915900"/>
              <a:gd name="connsiteY26" fmla="*/ 228600 h 1619250"/>
              <a:gd name="connsiteX27" fmla="*/ 0 w 12915900"/>
              <a:gd name="connsiteY27" fmla="*/ 190500 h 1619250"/>
              <a:gd name="connsiteX0" fmla="*/ 0 w 13130452"/>
              <a:gd name="connsiteY0" fmla="*/ 496478 h 1619250"/>
              <a:gd name="connsiteX1" fmla="*/ 1595677 w 13130452"/>
              <a:gd name="connsiteY1" fmla="*/ 466725 h 1619250"/>
              <a:gd name="connsiteX2" fmla="*/ 3053002 w 13130452"/>
              <a:gd name="connsiteY2" fmla="*/ 676275 h 1619250"/>
              <a:gd name="connsiteX3" fmla="*/ 4272202 w 13130452"/>
              <a:gd name="connsiteY3" fmla="*/ 923925 h 1619250"/>
              <a:gd name="connsiteX4" fmla="*/ 4967527 w 13130452"/>
              <a:gd name="connsiteY4" fmla="*/ 1047750 h 1619250"/>
              <a:gd name="connsiteX5" fmla="*/ 5910502 w 13130452"/>
              <a:gd name="connsiteY5" fmla="*/ 1619250 h 1619250"/>
              <a:gd name="connsiteX6" fmla="*/ 7472602 w 13130452"/>
              <a:gd name="connsiteY6" fmla="*/ 1514475 h 1619250"/>
              <a:gd name="connsiteX7" fmla="*/ 8748952 w 13130452"/>
              <a:gd name="connsiteY7" fmla="*/ 1304925 h 1619250"/>
              <a:gd name="connsiteX8" fmla="*/ 10368202 w 13130452"/>
              <a:gd name="connsiteY8" fmla="*/ 1228725 h 1619250"/>
              <a:gd name="connsiteX9" fmla="*/ 11530252 w 13130452"/>
              <a:gd name="connsiteY9" fmla="*/ 1571625 h 1619250"/>
              <a:gd name="connsiteX10" fmla="*/ 12339877 w 13130452"/>
              <a:gd name="connsiteY10" fmla="*/ 1476375 h 1619250"/>
              <a:gd name="connsiteX11" fmla="*/ 13044727 w 13130452"/>
              <a:gd name="connsiteY11" fmla="*/ 1181100 h 1619250"/>
              <a:gd name="connsiteX12" fmla="*/ 13130452 w 13130452"/>
              <a:gd name="connsiteY12" fmla="*/ 790575 h 1619250"/>
              <a:gd name="connsiteX13" fmla="*/ 12768502 w 13130452"/>
              <a:gd name="connsiteY13" fmla="*/ 952500 h 1619250"/>
              <a:gd name="connsiteX14" fmla="*/ 11873152 w 13130452"/>
              <a:gd name="connsiteY14" fmla="*/ 1162050 h 1619250"/>
              <a:gd name="connsiteX15" fmla="*/ 10701577 w 13130452"/>
              <a:gd name="connsiteY15" fmla="*/ 1019175 h 1619250"/>
              <a:gd name="connsiteX16" fmla="*/ 9653827 w 13130452"/>
              <a:gd name="connsiteY16" fmla="*/ 895350 h 1619250"/>
              <a:gd name="connsiteX17" fmla="*/ 8825152 w 13130452"/>
              <a:gd name="connsiteY17" fmla="*/ 1038225 h 1619250"/>
              <a:gd name="connsiteX18" fmla="*/ 8739427 w 13130452"/>
              <a:gd name="connsiteY18" fmla="*/ 1038225 h 1619250"/>
              <a:gd name="connsiteX19" fmla="*/ 6320077 w 13130452"/>
              <a:gd name="connsiteY19" fmla="*/ 1219200 h 1619250"/>
              <a:gd name="connsiteX20" fmla="*/ 5767627 w 13130452"/>
              <a:gd name="connsiteY20" fmla="*/ 914400 h 1619250"/>
              <a:gd name="connsiteX21" fmla="*/ 4596052 w 13130452"/>
              <a:gd name="connsiteY21" fmla="*/ 581025 h 1619250"/>
              <a:gd name="connsiteX22" fmla="*/ 4500802 w 13130452"/>
              <a:gd name="connsiteY22" fmla="*/ 552450 h 1619250"/>
              <a:gd name="connsiteX23" fmla="*/ 3567352 w 13130452"/>
              <a:gd name="connsiteY23" fmla="*/ 438150 h 1619250"/>
              <a:gd name="connsiteX24" fmla="*/ 2729152 w 13130452"/>
              <a:gd name="connsiteY24" fmla="*/ 0 h 1619250"/>
              <a:gd name="connsiteX25" fmla="*/ 1995727 w 13130452"/>
              <a:gd name="connsiteY25" fmla="*/ 66675 h 1619250"/>
              <a:gd name="connsiteX26" fmla="*/ 900352 w 13130452"/>
              <a:gd name="connsiteY26" fmla="*/ 228600 h 1619250"/>
              <a:gd name="connsiteX27" fmla="*/ 214552 w 13130452"/>
              <a:gd name="connsiteY27" fmla="*/ 19050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3130452" h="1619250">
                <a:moveTo>
                  <a:pt x="0" y="496478"/>
                </a:moveTo>
                <a:lnTo>
                  <a:pt x="1595677" y="466725"/>
                </a:lnTo>
                <a:lnTo>
                  <a:pt x="3053002" y="676275"/>
                </a:lnTo>
                <a:lnTo>
                  <a:pt x="4272202" y="923925"/>
                </a:lnTo>
                <a:lnTo>
                  <a:pt x="4967527" y="1047750"/>
                </a:lnTo>
                <a:lnTo>
                  <a:pt x="5910502" y="1619250"/>
                </a:lnTo>
                <a:lnTo>
                  <a:pt x="7472602" y="1514475"/>
                </a:lnTo>
                <a:lnTo>
                  <a:pt x="8748952" y="1304925"/>
                </a:lnTo>
                <a:lnTo>
                  <a:pt x="10368202" y="1228725"/>
                </a:lnTo>
                <a:lnTo>
                  <a:pt x="11530252" y="1571625"/>
                </a:lnTo>
                <a:lnTo>
                  <a:pt x="12339877" y="1476375"/>
                </a:lnTo>
                <a:lnTo>
                  <a:pt x="13044727" y="1181100"/>
                </a:lnTo>
                <a:lnTo>
                  <a:pt x="13130452" y="790575"/>
                </a:lnTo>
                <a:lnTo>
                  <a:pt x="12768502" y="952500"/>
                </a:lnTo>
                <a:lnTo>
                  <a:pt x="11873152" y="1162050"/>
                </a:lnTo>
                <a:lnTo>
                  <a:pt x="10701577" y="1019175"/>
                </a:lnTo>
                <a:lnTo>
                  <a:pt x="9653827" y="895350"/>
                </a:lnTo>
                <a:lnTo>
                  <a:pt x="8825152" y="1038225"/>
                </a:lnTo>
                <a:lnTo>
                  <a:pt x="8739427" y="1038225"/>
                </a:lnTo>
                <a:lnTo>
                  <a:pt x="6320077" y="1219200"/>
                </a:lnTo>
                <a:lnTo>
                  <a:pt x="5767627" y="914400"/>
                </a:lnTo>
                <a:lnTo>
                  <a:pt x="4596052" y="581025"/>
                </a:lnTo>
                <a:lnTo>
                  <a:pt x="4500802" y="552450"/>
                </a:lnTo>
                <a:lnTo>
                  <a:pt x="3567352" y="438150"/>
                </a:lnTo>
                <a:lnTo>
                  <a:pt x="2729152" y="0"/>
                </a:lnTo>
                <a:lnTo>
                  <a:pt x="1995727" y="66675"/>
                </a:lnTo>
                <a:lnTo>
                  <a:pt x="900352" y="228600"/>
                </a:lnTo>
                <a:lnTo>
                  <a:pt x="214552" y="190500"/>
                </a:lnTo>
              </a:path>
            </a:pathLst>
          </a:custGeom>
          <a:solidFill>
            <a:srgbClr val="84997D"/>
          </a:solidFill>
          <a:ln w="12700"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8" name="Freihandform: Form 577">
            <a:extLst>
              <a:ext uri="{FF2B5EF4-FFF2-40B4-BE49-F238E27FC236}">
                <a16:creationId xmlns:a16="http://schemas.microsoft.com/office/drawing/2014/main" id="{D435EF06-B814-4E13-8C1D-CD7C495995CF}"/>
              </a:ext>
            </a:extLst>
          </p:cNvPr>
          <p:cNvSpPr/>
          <p:nvPr/>
        </p:nvSpPr>
        <p:spPr>
          <a:xfrm rot="1800000">
            <a:off x="483396" y="281269"/>
            <a:ext cx="419350" cy="410060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B5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0" name="Freihandform: Form 579">
            <a:extLst>
              <a:ext uri="{FF2B5EF4-FFF2-40B4-BE49-F238E27FC236}">
                <a16:creationId xmlns:a16="http://schemas.microsoft.com/office/drawing/2014/main" id="{F74EF354-EA28-4B25-A76A-8C89C54BF9E7}"/>
              </a:ext>
            </a:extLst>
          </p:cNvPr>
          <p:cNvSpPr/>
          <p:nvPr/>
        </p:nvSpPr>
        <p:spPr>
          <a:xfrm>
            <a:off x="-547688" y="6806222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1" name="Freihandform: Form 580">
            <a:extLst>
              <a:ext uri="{FF2B5EF4-FFF2-40B4-BE49-F238E27FC236}">
                <a16:creationId xmlns:a16="http://schemas.microsoft.com/office/drawing/2014/main" id="{6565651D-6095-4812-B69E-E607BB7D2EF9}"/>
              </a:ext>
            </a:extLst>
          </p:cNvPr>
          <p:cNvSpPr/>
          <p:nvPr/>
        </p:nvSpPr>
        <p:spPr>
          <a:xfrm>
            <a:off x="-421394" y="7497516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2" name="Freihandform: Form 581">
            <a:extLst>
              <a:ext uri="{FF2B5EF4-FFF2-40B4-BE49-F238E27FC236}">
                <a16:creationId xmlns:a16="http://schemas.microsoft.com/office/drawing/2014/main" id="{B7A2564C-C277-4A83-AE33-3CB0F8BFBC55}"/>
              </a:ext>
            </a:extLst>
          </p:cNvPr>
          <p:cNvSpPr/>
          <p:nvPr/>
        </p:nvSpPr>
        <p:spPr>
          <a:xfrm>
            <a:off x="950117" y="6591300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3" name="Freihandform: Form 582">
            <a:extLst>
              <a:ext uri="{FF2B5EF4-FFF2-40B4-BE49-F238E27FC236}">
                <a16:creationId xmlns:a16="http://schemas.microsoft.com/office/drawing/2014/main" id="{2E9CBFC3-B643-4C62-B22A-970E9523F950}"/>
              </a:ext>
            </a:extLst>
          </p:cNvPr>
          <p:cNvSpPr/>
          <p:nvPr/>
        </p:nvSpPr>
        <p:spPr>
          <a:xfrm>
            <a:off x="1139595" y="7464472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4" name="Freihandform: Form 583">
            <a:extLst>
              <a:ext uri="{FF2B5EF4-FFF2-40B4-BE49-F238E27FC236}">
                <a16:creationId xmlns:a16="http://schemas.microsoft.com/office/drawing/2014/main" id="{85D8312E-92F1-44C5-AA7A-11B616AFE962}"/>
              </a:ext>
            </a:extLst>
          </p:cNvPr>
          <p:cNvSpPr/>
          <p:nvPr/>
        </p:nvSpPr>
        <p:spPr>
          <a:xfrm>
            <a:off x="489254" y="6616780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5" name="Freihandform: Form 584">
            <a:extLst>
              <a:ext uri="{FF2B5EF4-FFF2-40B4-BE49-F238E27FC236}">
                <a16:creationId xmlns:a16="http://schemas.microsoft.com/office/drawing/2014/main" id="{F4BE9EE3-B951-419E-9092-441CC865464F}"/>
              </a:ext>
            </a:extLst>
          </p:cNvPr>
          <p:cNvSpPr/>
          <p:nvPr/>
        </p:nvSpPr>
        <p:spPr>
          <a:xfrm>
            <a:off x="1282470" y="7295888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6" name="Freihandform: Form 585">
            <a:extLst>
              <a:ext uri="{FF2B5EF4-FFF2-40B4-BE49-F238E27FC236}">
                <a16:creationId xmlns:a16="http://schemas.microsoft.com/office/drawing/2014/main" id="{BF66AFF5-3200-4527-940D-6BC3AFCB8FCD}"/>
              </a:ext>
            </a:extLst>
          </p:cNvPr>
          <p:cNvSpPr/>
          <p:nvPr/>
        </p:nvSpPr>
        <p:spPr>
          <a:xfrm rot="18852095">
            <a:off x="5396962" y="3379857"/>
            <a:ext cx="129274" cy="217900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7" name="Freihandform: Form 586">
            <a:extLst>
              <a:ext uri="{FF2B5EF4-FFF2-40B4-BE49-F238E27FC236}">
                <a16:creationId xmlns:a16="http://schemas.microsoft.com/office/drawing/2014/main" id="{4BC9613B-B530-4BFE-8536-BBD31B58C033}"/>
              </a:ext>
            </a:extLst>
          </p:cNvPr>
          <p:cNvSpPr/>
          <p:nvPr/>
        </p:nvSpPr>
        <p:spPr>
          <a:xfrm>
            <a:off x="2405857" y="5932963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0" name="Freihandform: Form 589">
            <a:extLst>
              <a:ext uri="{FF2B5EF4-FFF2-40B4-BE49-F238E27FC236}">
                <a16:creationId xmlns:a16="http://schemas.microsoft.com/office/drawing/2014/main" id="{71C17C38-6A63-428E-9A2E-73A591DFA649}"/>
              </a:ext>
            </a:extLst>
          </p:cNvPr>
          <p:cNvSpPr/>
          <p:nvPr/>
        </p:nvSpPr>
        <p:spPr>
          <a:xfrm>
            <a:off x="3226406" y="6280336"/>
            <a:ext cx="429843" cy="724529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1" name="Freihandform: Form 590">
            <a:extLst>
              <a:ext uri="{FF2B5EF4-FFF2-40B4-BE49-F238E27FC236}">
                <a16:creationId xmlns:a16="http://schemas.microsoft.com/office/drawing/2014/main" id="{BA288D18-A508-4144-A586-A57DBD834F8E}"/>
              </a:ext>
            </a:extLst>
          </p:cNvPr>
          <p:cNvSpPr/>
          <p:nvPr/>
        </p:nvSpPr>
        <p:spPr>
          <a:xfrm>
            <a:off x="2637344" y="5792618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8" name="Freihandform: Form 587">
            <a:extLst>
              <a:ext uri="{FF2B5EF4-FFF2-40B4-BE49-F238E27FC236}">
                <a16:creationId xmlns:a16="http://schemas.microsoft.com/office/drawing/2014/main" id="{48E99EFC-4A31-4BAD-9686-C22F25B3A6A0}"/>
              </a:ext>
            </a:extLst>
          </p:cNvPr>
          <p:cNvSpPr/>
          <p:nvPr/>
        </p:nvSpPr>
        <p:spPr>
          <a:xfrm rot="9345399">
            <a:off x="2861569" y="5540291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9" name="Freihandform: Form 588">
            <a:extLst>
              <a:ext uri="{FF2B5EF4-FFF2-40B4-BE49-F238E27FC236}">
                <a16:creationId xmlns:a16="http://schemas.microsoft.com/office/drawing/2014/main" id="{4E5C9C92-1212-4B66-85E4-6CC7AEA2540B}"/>
              </a:ext>
            </a:extLst>
          </p:cNvPr>
          <p:cNvSpPr/>
          <p:nvPr/>
        </p:nvSpPr>
        <p:spPr>
          <a:xfrm>
            <a:off x="3017324" y="5892648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2" name="Freihandform: Form 591">
            <a:extLst>
              <a:ext uri="{FF2B5EF4-FFF2-40B4-BE49-F238E27FC236}">
                <a16:creationId xmlns:a16="http://schemas.microsoft.com/office/drawing/2014/main" id="{E64398E3-4C22-489B-B4DA-2859575E48D3}"/>
              </a:ext>
            </a:extLst>
          </p:cNvPr>
          <p:cNvSpPr/>
          <p:nvPr/>
        </p:nvSpPr>
        <p:spPr>
          <a:xfrm>
            <a:off x="3531536" y="6562091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3" name="Freihandform: Form 592">
            <a:extLst>
              <a:ext uri="{FF2B5EF4-FFF2-40B4-BE49-F238E27FC236}">
                <a16:creationId xmlns:a16="http://schemas.microsoft.com/office/drawing/2014/main" id="{31556A05-2D71-4CDB-B452-7DC37943207C}"/>
              </a:ext>
            </a:extLst>
          </p:cNvPr>
          <p:cNvSpPr/>
          <p:nvPr/>
        </p:nvSpPr>
        <p:spPr>
          <a:xfrm>
            <a:off x="3709937" y="6512813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5" name="Freihandform: Form 594">
            <a:extLst>
              <a:ext uri="{FF2B5EF4-FFF2-40B4-BE49-F238E27FC236}">
                <a16:creationId xmlns:a16="http://schemas.microsoft.com/office/drawing/2014/main" id="{76850FE2-F8C2-4DA5-847D-78841AAD7C2C}"/>
              </a:ext>
            </a:extLst>
          </p:cNvPr>
          <p:cNvSpPr/>
          <p:nvPr/>
        </p:nvSpPr>
        <p:spPr>
          <a:xfrm>
            <a:off x="2984087" y="4503239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8" name="Freihandform: Form 597">
            <a:extLst>
              <a:ext uri="{FF2B5EF4-FFF2-40B4-BE49-F238E27FC236}">
                <a16:creationId xmlns:a16="http://schemas.microsoft.com/office/drawing/2014/main" id="{F847CE99-AD66-4010-AFD9-06C25F4D40AD}"/>
              </a:ext>
            </a:extLst>
          </p:cNvPr>
          <p:cNvSpPr/>
          <p:nvPr/>
        </p:nvSpPr>
        <p:spPr>
          <a:xfrm>
            <a:off x="3493955" y="4161413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6" name="Freihandform: Form 595">
            <a:extLst>
              <a:ext uri="{FF2B5EF4-FFF2-40B4-BE49-F238E27FC236}">
                <a16:creationId xmlns:a16="http://schemas.microsoft.com/office/drawing/2014/main" id="{6F84085C-6036-4C5C-8E1E-2B0707C142B6}"/>
              </a:ext>
            </a:extLst>
          </p:cNvPr>
          <p:cNvSpPr/>
          <p:nvPr/>
        </p:nvSpPr>
        <p:spPr>
          <a:xfrm>
            <a:off x="3444799" y="4413484"/>
            <a:ext cx="429843" cy="724529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7" name="Freihandform: Form 596">
            <a:extLst>
              <a:ext uri="{FF2B5EF4-FFF2-40B4-BE49-F238E27FC236}">
                <a16:creationId xmlns:a16="http://schemas.microsoft.com/office/drawing/2014/main" id="{7524A9E8-E57D-4113-8523-A2C8F7BCF7A9}"/>
              </a:ext>
            </a:extLst>
          </p:cNvPr>
          <p:cNvSpPr/>
          <p:nvPr/>
        </p:nvSpPr>
        <p:spPr>
          <a:xfrm rot="19333121">
            <a:off x="3614406" y="4740093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9" name="Freihandform: Form 598">
            <a:extLst>
              <a:ext uri="{FF2B5EF4-FFF2-40B4-BE49-F238E27FC236}">
                <a16:creationId xmlns:a16="http://schemas.microsoft.com/office/drawing/2014/main" id="{AF257159-79ED-45C1-8806-2158A83837CF}"/>
              </a:ext>
            </a:extLst>
          </p:cNvPr>
          <p:cNvSpPr/>
          <p:nvPr/>
        </p:nvSpPr>
        <p:spPr>
          <a:xfrm rot="18081682">
            <a:off x="3539069" y="3967007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0" name="Freihandform: Form 599">
            <a:extLst>
              <a:ext uri="{FF2B5EF4-FFF2-40B4-BE49-F238E27FC236}">
                <a16:creationId xmlns:a16="http://schemas.microsoft.com/office/drawing/2014/main" id="{C27C22AC-5EFC-40AB-B9AC-D91F78CDC7DE}"/>
              </a:ext>
            </a:extLst>
          </p:cNvPr>
          <p:cNvSpPr/>
          <p:nvPr/>
        </p:nvSpPr>
        <p:spPr>
          <a:xfrm rot="3822015">
            <a:off x="4492004" y="3456128"/>
            <a:ext cx="429843" cy="724529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1" name="Freihandform: Form 600">
            <a:extLst>
              <a:ext uri="{FF2B5EF4-FFF2-40B4-BE49-F238E27FC236}">
                <a16:creationId xmlns:a16="http://schemas.microsoft.com/office/drawing/2014/main" id="{355493FB-8CA7-44A3-A843-0EAC8494CE2F}"/>
              </a:ext>
            </a:extLst>
          </p:cNvPr>
          <p:cNvSpPr/>
          <p:nvPr/>
        </p:nvSpPr>
        <p:spPr>
          <a:xfrm>
            <a:off x="4289784" y="3962002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2" name="Freihandform: Form 601">
            <a:extLst>
              <a:ext uri="{FF2B5EF4-FFF2-40B4-BE49-F238E27FC236}">
                <a16:creationId xmlns:a16="http://schemas.microsoft.com/office/drawing/2014/main" id="{CA90346A-216A-4F6D-949C-D4BD8D15E008}"/>
              </a:ext>
            </a:extLst>
          </p:cNvPr>
          <p:cNvSpPr/>
          <p:nvPr/>
        </p:nvSpPr>
        <p:spPr>
          <a:xfrm>
            <a:off x="4303483" y="3914592"/>
            <a:ext cx="174680" cy="124770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4" name="Freihandform: Form 603">
            <a:extLst>
              <a:ext uri="{FF2B5EF4-FFF2-40B4-BE49-F238E27FC236}">
                <a16:creationId xmlns:a16="http://schemas.microsoft.com/office/drawing/2014/main" id="{DB50AE4E-50A2-4BB9-AA47-673EC4EBD94F}"/>
              </a:ext>
            </a:extLst>
          </p:cNvPr>
          <p:cNvSpPr/>
          <p:nvPr/>
        </p:nvSpPr>
        <p:spPr>
          <a:xfrm>
            <a:off x="10503094" y="417281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5" name="Freihandform: Form 604">
            <a:extLst>
              <a:ext uri="{FF2B5EF4-FFF2-40B4-BE49-F238E27FC236}">
                <a16:creationId xmlns:a16="http://schemas.microsoft.com/office/drawing/2014/main" id="{9ED9D6AA-135D-4A39-8265-04124FA7B177}"/>
              </a:ext>
            </a:extLst>
          </p:cNvPr>
          <p:cNvSpPr/>
          <p:nvPr/>
        </p:nvSpPr>
        <p:spPr>
          <a:xfrm>
            <a:off x="9836072" y="-147421"/>
            <a:ext cx="345602" cy="199592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6" name="Freihandform: Form 605">
            <a:extLst>
              <a:ext uri="{FF2B5EF4-FFF2-40B4-BE49-F238E27FC236}">
                <a16:creationId xmlns:a16="http://schemas.microsoft.com/office/drawing/2014/main" id="{0BC4D0BB-C0C1-4EB3-8D4D-768C59BACFC0}"/>
              </a:ext>
            </a:extLst>
          </p:cNvPr>
          <p:cNvSpPr/>
          <p:nvPr/>
        </p:nvSpPr>
        <p:spPr>
          <a:xfrm rot="5400000">
            <a:off x="9985429" y="-116132"/>
            <a:ext cx="369408" cy="338712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7" name="Freihandform: Form 606">
            <a:extLst>
              <a:ext uri="{FF2B5EF4-FFF2-40B4-BE49-F238E27FC236}">
                <a16:creationId xmlns:a16="http://schemas.microsoft.com/office/drawing/2014/main" id="{FB3F801E-1F1A-4581-BDE6-C41AD84E97E5}"/>
              </a:ext>
            </a:extLst>
          </p:cNvPr>
          <p:cNvSpPr/>
          <p:nvPr/>
        </p:nvSpPr>
        <p:spPr>
          <a:xfrm>
            <a:off x="10379204" y="88150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8" name="Freihandform: Form 607">
            <a:extLst>
              <a:ext uri="{FF2B5EF4-FFF2-40B4-BE49-F238E27FC236}">
                <a16:creationId xmlns:a16="http://schemas.microsoft.com/office/drawing/2014/main" id="{321064A6-F7CB-4841-AE55-420109C8C6BC}"/>
              </a:ext>
            </a:extLst>
          </p:cNvPr>
          <p:cNvSpPr/>
          <p:nvPr/>
        </p:nvSpPr>
        <p:spPr>
          <a:xfrm rot="19978386">
            <a:off x="10209658" y="-231885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9" name="Freihandform: Form 608">
            <a:extLst>
              <a:ext uri="{FF2B5EF4-FFF2-40B4-BE49-F238E27FC236}">
                <a16:creationId xmlns:a16="http://schemas.microsoft.com/office/drawing/2014/main" id="{3DDB2CEE-10D0-4C06-AF8D-C0DEC034C2EE}"/>
              </a:ext>
            </a:extLst>
          </p:cNvPr>
          <p:cNvSpPr/>
          <p:nvPr/>
        </p:nvSpPr>
        <p:spPr>
          <a:xfrm rot="19978386">
            <a:off x="20099608" y="-6760515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0" name="Freihandform: Form 609">
            <a:extLst>
              <a:ext uri="{FF2B5EF4-FFF2-40B4-BE49-F238E27FC236}">
                <a16:creationId xmlns:a16="http://schemas.microsoft.com/office/drawing/2014/main" id="{C7233274-4200-4795-A9CE-698774D29250}"/>
              </a:ext>
            </a:extLst>
          </p:cNvPr>
          <p:cNvSpPr/>
          <p:nvPr/>
        </p:nvSpPr>
        <p:spPr>
          <a:xfrm>
            <a:off x="11255668" y="1378257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1" name="Freihandform: Form 610">
            <a:extLst>
              <a:ext uri="{FF2B5EF4-FFF2-40B4-BE49-F238E27FC236}">
                <a16:creationId xmlns:a16="http://schemas.microsoft.com/office/drawing/2014/main" id="{FD82154E-C8E6-4FE3-BE23-6486FC88FBB0}"/>
              </a:ext>
            </a:extLst>
          </p:cNvPr>
          <p:cNvSpPr/>
          <p:nvPr/>
        </p:nvSpPr>
        <p:spPr>
          <a:xfrm rot="8015962">
            <a:off x="11330536" y="1577223"/>
            <a:ext cx="571647" cy="330137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3" name="Freihandform: Form 612">
            <a:extLst>
              <a:ext uri="{FF2B5EF4-FFF2-40B4-BE49-F238E27FC236}">
                <a16:creationId xmlns:a16="http://schemas.microsoft.com/office/drawing/2014/main" id="{D182CC23-C56E-4AA1-968D-776F56B67EF2}"/>
              </a:ext>
            </a:extLst>
          </p:cNvPr>
          <p:cNvSpPr/>
          <p:nvPr/>
        </p:nvSpPr>
        <p:spPr>
          <a:xfrm rot="8247246">
            <a:off x="11314946" y="-304262"/>
            <a:ext cx="1083471" cy="877412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4" name="Freihandform: Form 613">
            <a:extLst>
              <a:ext uri="{FF2B5EF4-FFF2-40B4-BE49-F238E27FC236}">
                <a16:creationId xmlns:a16="http://schemas.microsoft.com/office/drawing/2014/main" id="{D325C615-8AE2-4713-8FE2-73F76B6C9F27}"/>
              </a:ext>
            </a:extLst>
          </p:cNvPr>
          <p:cNvSpPr/>
          <p:nvPr/>
        </p:nvSpPr>
        <p:spPr>
          <a:xfrm>
            <a:off x="10941765" y="-276287"/>
            <a:ext cx="618177" cy="591588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5" name="Freihandform: Form 614">
            <a:extLst>
              <a:ext uri="{FF2B5EF4-FFF2-40B4-BE49-F238E27FC236}">
                <a16:creationId xmlns:a16="http://schemas.microsoft.com/office/drawing/2014/main" id="{BBBBCCFC-76C2-444C-96DD-24EAAEC5A7D3}"/>
              </a:ext>
            </a:extLst>
          </p:cNvPr>
          <p:cNvSpPr/>
          <p:nvPr/>
        </p:nvSpPr>
        <p:spPr>
          <a:xfrm>
            <a:off x="11474799" y="953731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6" name="Freihandform: Form 615">
            <a:extLst>
              <a:ext uri="{FF2B5EF4-FFF2-40B4-BE49-F238E27FC236}">
                <a16:creationId xmlns:a16="http://schemas.microsoft.com/office/drawing/2014/main" id="{D8C23189-EE6C-4FDE-BC4C-9639C8BA1484}"/>
              </a:ext>
            </a:extLst>
          </p:cNvPr>
          <p:cNvSpPr/>
          <p:nvPr/>
        </p:nvSpPr>
        <p:spPr>
          <a:xfrm rot="7068679">
            <a:off x="11507507" y="408862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7" name="Freihandform: Form 616">
            <a:extLst>
              <a:ext uri="{FF2B5EF4-FFF2-40B4-BE49-F238E27FC236}">
                <a16:creationId xmlns:a16="http://schemas.microsoft.com/office/drawing/2014/main" id="{20484D86-8242-478C-BBCB-099B4C1153AB}"/>
              </a:ext>
            </a:extLst>
          </p:cNvPr>
          <p:cNvSpPr/>
          <p:nvPr/>
        </p:nvSpPr>
        <p:spPr>
          <a:xfrm rot="2176516">
            <a:off x="11637223" y="92769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8" name="Freihandform: Form 617">
            <a:extLst>
              <a:ext uri="{FF2B5EF4-FFF2-40B4-BE49-F238E27FC236}">
                <a16:creationId xmlns:a16="http://schemas.microsoft.com/office/drawing/2014/main" id="{EE85A140-AF89-4008-9EA3-3BC5423CEFD3}"/>
              </a:ext>
            </a:extLst>
          </p:cNvPr>
          <p:cNvSpPr/>
          <p:nvPr/>
        </p:nvSpPr>
        <p:spPr>
          <a:xfrm rot="6379731">
            <a:off x="11863398" y="806900"/>
            <a:ext cx="773275" cy="70902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13036C50-E923-4778-AF32-A81B11EA46AA}"/>
              </a:ext>
            </a:extLst>
          </p:cNvPr>
          <p:cNvSpPr/>
          <p:nvPr/>
        </p:nvSpPr>
        <p:spPr>
          <a:xfrm>
            <a:off x="15173325" y="4138613"/>
            <a:ext cx="5067300" cy="3057525"/>
          </a:xfrm>
          <a:custGeom>
            <a:avLst/>
            <a:gdLst>
              <a:gd name="connsiteX0" fmla="*/ 1957388 w 5067300"/>
              <a:gd name="connsiteY0" fmla="*/ 2405062 h 3057525"/>
              <a:gd name="connsiteX1" fmla="*/ 1619250 w 5067300"/>
              <a:gd name="connsiteY1" fmla="*/ 1790700 h 3057525"/>
              <a:gd name="connsiteX2" fmla="*/ 828675 w 5067300"/>
              <a:gd name="connsiteY2" fmla="*/ 1552575 h 3057525"/>
              <a:gd name="connsiteX3" fmla="*/ 0 w 5067300"/>
              <a:gd name="connsiteY3" fmla="*/ 1833562 h 3057525"/>
              <a:gd name="connsiteX4" fmla="*/ 519113 w 5067300"/>
              <a:gd name="connsiteY4" fmla="*/ 1885950 h 3057525"/>
              <a:gd name="connsiteX5" fmla="*/ 938213 w 5067300"/>
              <a:gd name="connsiteY5" fmla="*/ 1766887 h 3057525"/>
              <a:gd name="connsiteX6" fmla="*/ 1447800 w 5067300"/>
              <a:gd name="connsiteY6" fmla="*/ 2019300 h 3057525"/>
              <a:gd name="connsiteX7" fmla="*/ 1709738 w 5067300"/>
              <a:gd name="connsiteY7" fmla="*/ 2466975 h 3057525"/>
              <a:gd name="connsiteX8" fmla="*/ 2028825 w 5067300"/>
              <a:gd name="connsiteY8" fmla="*/ 3000375 h 3057525"/>
              <a:gd name="connsiteX9" fmla="*/ 2800350 w 5067300"/>
              <a:gd name="connsiteY9" fmla="*/ 3057525 h 3057525"/>
              <a:gd name="connsiteX10" fmla="*/ 3128963 w 5067300"/>
              <a:gd name="connsiteY10" fmla="*/ 2824162 h 3057525"/>
              <a:gd name="connsiteX11" fmla="*/ 3448050 w 5067300"/>
              <a:gd name="connsiteY11" fmla="*/ 2214562 h 3057525"/>
              <a:gd name="connsiteX12" fmla="*/ 3852863 w 5067300"/>
              <a:gd name="connsiteY12" fmla="*/ 1647825 h 3057525"/>
              <a:gd name="connsiteX13" fmla="*/ 4319588 w 5067300"/>
              <a:gd name="connsiteY13" fmla="*/ 1628775 h 3057525"/>
              <a:gd name="connsiteX14" fmla="*/ 4767263 w 5067300"/>
              <a:gd name="connsiteY14" fmla="*/ 1557337 h 3057525"/>
              <a:gd name="connsiteX15" fmla="*/ 5048250 w 5067300"/>
              <a:gd name="connsiteY15" fmla="*/ 1343025 h 3057525"/>
              <a:gd name="connsiteX16" fmla="*/ 5067300 w 5067300"/>
              <a:gd name="connsiteY16" fmla="*/ 1290637 h 3057525"/>
              <a:gd name="connsiteX17" fmla="*/ 5062538 w 5067300"/>
              <a:gd name="connsiteY17" fmla="*/ 1123950 h 3057525"/>
              <a:gd name="connsiteX18" fmla="*/ 4733925 w 5067300"/>
              <a:gd name="connsiteY18" fmla="*/ 1281112 h 3057525"/>
              <a:gd name="connsiteX19" fmla="*/ 4191000 w 5067300"/>
              <a:gd name="connsiteY19" fmla="*/ 1233487 h 3057525"/>
              <a:gd name="connsiteX20" fmla="*/ 3448050 w 5067300"/>
              <a:gd name="connsiteY20" fmla="*/ 1490662 h 3057525"/>
              <a:gd name="connsiteX21" fmla="*/ 3190875 w 5067300"/>
              <a:gd name="connsiteY21" fmla="*/ 2038350 h 3057525"/>
              <a:gd name="connsiteX22" fmla="*/ 3133725 w 5067300"/>
              <a:gd name="connsiteY22" fmla="*/ 1243012 h 3057525"/>
              <a:gd name="connsiteX23" fmla="*/ 3305175 w 5067300"/>
              <a:gd name="connsiteY23" fmla="*/ 714375 h 3057525"/>
              <a:gd name="connsiteX24" fmla="*/ 3810000 w 5067300"/>
              <a:gd name="connsiteY24" fmla="*/ 609600 h 3057525"/>
              <a:gd name="connsiteX25" fmla="*/ 3886200 w 5067300"/>
              <a:gd name="connsiteY25" fmla="*/ 847725 h 3057525"/>
              <a:gd name="connsiteX26" fmla="*/ 3695700 w 5067300"/>
              <a:gd name="connsiteY26" fmla="*/ 985837 h 3057525"/>
              <a:gd name="connsiteX27" fmla="*/ 3590925 w 5067300"/>
              <a:gd name="connsiteY27" fmla="*/ 942975 h 3057525"/>
              <a:gd name="connsiteX28" fmla="*/ 3538538 w 5067300"/>
              <a:gd name="connsiteY28" fmla="*/ 1109662 h 3057525"/>
              <a:gd name="connsiteX29" fmla="*/ 3805238 w 5067300"/>
              <a:gd name="connsiteY29" fmla="*/ 1162050 h 3057525"/>
              <a:gd name="connsiteX30" fmla="*/ 4276725 w 5067300"/>
              <a:gd name="connsiteY30" fmla="*/ 871537 h 3057525"/>
              <a:gd name="connsiteX31" fmla="*/ 4286250 w 5067300"/>
              <a:gd name="connsiteY31" fmla="*/ 500062 h 3057525"/>
              <a:gd name="connsiteX32" fmla="*/ 3952875 w 5067300"/>
              <a:gd name="connsiteY32" fmla="*/ 295275 h 3057525"/>
              <a:gd name="connsiteX33" fmla="*/ 3171825 w 5067300"/>
              <a:gd name="connsiteY33" fmla="*/ 466725 h 3057525"/>
              <a:gd name="connsiteX34" fmla="*/ 2771775 w 5067300"/>
              <a:gd name="connsiteY34" fmla="*/ 795337 h 3057525"/>
              <a:gd name="connsiteX35" fmla="*/ 2805113 w 5067300"/>
              <a:gd name="connsiteY35" fmla="*/ 1281112 h 3057525"/>
              <a:gd name="connsiteX36" fmla="*/ 2962275 w 5067300"/>
              <a:gd name="connsiteY36" fmla="*/ 2124075 h 3057525"/>
              <a:gd name="connsiteX37" fmla="*/ 2671763 w 5067300"/>
              <a:gd name="connsiteY37" fmla="*/ 1452562 h 3057525"/>
              <a:gd name="connsiteX38" fmla="*/ 2557463 w 5067300"/>
              <a:gd name="connsiteY38" fmla="*/ 209550 h 3057525"/>
              <a:gd name="connsiteX39" fmla="*/ 2514600 w 5067300"/>
              <a:gd name="connsiteY39" fmla="*/ 0 h 3057525"/>
              <a:gd name="connsiteX40" fmla="*/ 2100263 w 5067300"/>
              <a:gd name="connsiteY40" fmla="*/ 204787 h 3057525"/>
              <a:gd name="connsiteX41" fmla="*/ 1947863 w 5067300"/>
              <a:gd name="connsiteY41" fmla="*/ 714375 h 3057525"/>
              <a:gd name="connsiteX42" fmla="*/ 2252663 w 5067300"/>
              <a:gd name="connsiteY42" fmla="*/ 533400 h 3057525"/>
              <a:gd name="connsiteX43" fmla="*/ 2362200 w 5067300"/>
              <a:gd name="connsiteY43" fmla="*/ 280987 h 3057525"/>
              <a:gd name="connsiteX44" fmla="*/ 2386013 w 5067300"/>
              <a:gd name="connsiteY44" fmla="*/ 1352550 h 3057525"/>
              <a:gd name="connsiteX45" fmla="*/ 2309813 w 5067300"/>
              <a:gd name="connsiteY45" fmla="*/ 1952625 h 3057525"/>
              <a:gd name="connsiteX46" fmla="*/ 1785938 w 5067300"/>
              <a:gd name="connsiteY46" fmla="*/ 1085850 h 3057525"/>
              <a:gd name="connsiteX47" fmla="*/ 1600200 w 5067300"/>
              <a:gd name="connsiteY47" fmla="*/ 395287 h 3057525"/>
              <a:gd name="connsiteX48" fmla="*/ 1243013 w 5067300"/>
              <a:gd name="connsiteY48" fmla="*/ 404812 h 3057525"/>
              <a:gd name="connsiteX49" fmla="*/ 928688 w 5067300"/>
              <a:gd name="connsiteY49" fmla="*/ 166687 h 3057525"/>
              <a:gd name="connsiteX50" fmla="*/ 519113 w 5067300"/>
              <a:gd name="connsiteY50" fmla="*/ 333375 h 3057525"/>
              <a:gd name="connsiteX51" fmla="*/ 728663 w 5067300"/>
              <a:gd name="connsiteY51" fmla="*/ 561975 h 3057525"/>
              <a:gd name="connsiteX52" fmla="*/ 1143000 w 5067300"/>
              <a:gd name="connsiteY52" fmla="*/ 590550 h 3057525"/>
              <a:gd name="connsiteX53" fmla="*/ 1343025 w 5067300"/>
              <a:gd name="connsiteY53" fmla="*/ 842962 h 3057525"/>
              <a:gd name="connsiteX54" fmla="*/ 1538288 w 5067300"/>
              <a:gd name="connsiteY54" fmla="*/ 938212 h 3057525"/>
              <a:gd name="connsiteX55" fmla="*/ 1657350 w 5067300"/>
              <a:gd name="connsiteY55" fmla="*/ 1557337 h 3057525"/>
              <a:gd name="connsiteX56" fmla="*/ 1957388 w 5067300"/>
              <a:gd name="connsiteY56" fmla="*/ 2405062 h 305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067300" h="3057525">
                <a:moveTo>
                  <a:pt x="1957388" y="2405062"/>
                </a:moveTo>
                <a:lnTo>
                  <a:pt x="1619250" y="1790700"/>
                </a:lnTo>
                <a:lnTo>
                  <a:pt x="828675" y="1552575"/>
                </a:lnTo>
                <a:lnTo>
                  <a:pt x="0" y="1833562"/>
                </a:lnTo>
                <a:lnTo>
                  <a:pt x="519113" y="1885950"/>
                </a:lnTo>
                <a:lnTo>
                  <a:pt x="938213" y="1766887"/>
                </a:lnTo>
                <a:lnTo>
                  <a:pt x="1447800" y="2019300"/>
                </a:lnTo>
                <a:lnTo>
                  <a:pt x="1709738" y="2466975"/>
                </a:lnTo>
                <a:lnTo>
                  <a:pt x="2028825" y="3000375"/>
                </a:lnTo>
                <a:lnTo>
                  <a:pt x="2800350" y="3057525"/>
                </a:lnTo>
                <a:lnTo>
                  <a:pt x="3128963" y="2824162"/>
                </a:lnTo>
                <a:lnTo>
                  <a:pt x="3448050" y="2214562"/>
                </a:lnTo>
                <a:lnTo>
                  <a:pt x="3852863" y="1647825"/>
                </a:lnTo>
                <a:lnTo>
                  <a:pt x="4319588" y="1628775"/>
                </a:lnTo>
                <a:lnTo>
                  <a:pt x="4767263" y="1557337"/>
                </a:lnTo>
                <a:lnTo>
                  <a:pt x="5048250" y="1343025"/>
                </a:lnTo>
                <a:lnTo>
                  <a:pt x="5067300" y="1290637"/>
                </a:lnTo>
                <a:lnTo>
                  <a:pt x="5062538" y="1123950"/>
                </a:lnTo>
                <a:lnTo>
                  <a:pt x="4733925" y="1281112"/>
                </a:lnTo>
                <a:lnTo>
                  <a:pt x="4191000" y="1233487"/>
                </a:lnTo>
                <a:lnTo>
                  <a:pt x="3448050" y="1490662"/>
                </a:lnTo>
                <a:lnTo>
                  <a:pt x="3190875" y="2038350"/>
                </a:lnTo>
                <a:lnTo>
                  <a:pt x="3133725" y="1243012"/>
                </a:lnTo>
                <a:lnTo>
                  <a:pt x="3305175" y="714375"/>
                </a:lnTo>
                <a:lnTo>
                  <a:pt x="3810000" y="609600"/>
                </a:lnTo>
                <a:lnTo>
                  <a:pt x="3886200" y="847725"/>
                </a:lnTo>
                <a:lnTo>
                  <a:pt x="3695700" y="985837"/>
                </a:lnTo>
                <a:lnTo>
                  <a:pt x="3590925" y="942975"/>
                </a:lnTo>
                <a:lnTo>
                  <a:pt x="3538538" y="1109662"/>
                </a:lnTo>
                <a:lnTo>
                  <a:pt x="3805238" y="1162050"/>
                </a:lnTo>
                <a:lnTo>
                  <a:pt x="4276725" y="871537"/>
                </a:lnTo>
                <a:lnTo>
                  <a:pt x="4286250" y="500062"/>
                </a:lnTo>
                <a:lnTo>
                  <a:pt x="3952875" y="295275"/>
                </a:lnTo>
                <a:lnTo>
                  <a:pt x="3171825" y="466725"/>
                </a:lnTo>
                <a:lnTo>
                  <a:pt x="2771775" y="795337"/>
                </a:lnTo>
                <a:lnTo>
                  <a:pt x="2805113" y="1281112"/>
                </a:lnTo>
                <a:lnTo>
                  <a:pt x="2962275" y="2124075"/>
                </a:lnTo>
                <a:lnTo>
                  <a:pt x="2671763" y="1452562"/>
                </a:lnTo>
                <a:lnTo>
                  <a:pt x="2557463" y="209550"/>
                </a:lnTo>
                <a:lnTo>
                  <a:pt x="2514600" y="0"/>
                </a:lnTo>
                <a:lnTo>
                  <a:pt x="2100263" y="204787"/>
                </a:lnTo>
                <a:lnTo>
                  <a:pt x="1947863" y="714375"/>
                </a:lnTo>
                <a:lnTo>
                  <a:pt x="2252663" y="533400"/>
                </a:lnTo>
                <a:lnTo>
                  <a:pt x="2362200" y="280987"/>
                </a:lnTo>
                <a:lnTo>
                  <a:pt x="2386013" y="1352550"/>
                </a:lnTo>
                <a:lnTo>
                  <a:pt x="2309813" y="1952625"/>
                </a:lnTo>
                <a:lnTo>
                  <a:pt x="1785938" y="1085850"/>
                </a:lnTo>
                <a:lnTo>
                  <a:pt x="1600200" y="395287"/>
                </a:lnTo>
                <a:lnTo>
                  <a:pt x="1243013" y="404812"/>
                </a:lnTo>
                <a:lnTo>
                  <a:pt x="928688" y="166687"/>
                </a:lnTo>
                <a:lnTo>
                  <a:pt x="519113" y="333375"/>
                </a:lnTo>
                <a:lnTo>
                  <a:pt x="728663" y="561975"/>
                </a:lnTo>
                <a:lnTo>
                  <a:pt x="1143000" y="590550"/>
                </a:lnTo>
                <a:lnTo>
                  <a:pt x="1343025" y="842962"/>
                </a:lnTo>
                <a:lnTo>
                  <a:pt x="1538288" y="938212"/>
                </a:lnTo>
                <a:lnTo>
                  <a:pt x="1657350" y="1557337"/>
                </a:lnTo>
                <a:lnTo>
                  <a:pt x="1957388" y="24050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530602C1-94CD-4FDB-A550-7DBC8F41FD40}"/>
              </a:ext>
            </a:extLst>
          </p:cNvPr>
          <p:cNvGrpSpPr/>
          <p:nvPr/>
        </p:nvGrpSpPr>
        <p:grpSpPr>
          <a:xfrm rot="21244133">
            <a:off x="10647878" y="-80699"/>
            <a:ext cx="698556" cy="455228"/>
            <a:chOff x="14700482" y="616503"/>
            <a:chExt cx="1116528" cy="727608"/>
          </a:xfrm>
        </p:grpSpPr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C69F99AE-4038-498C-B7E1-672CC1DE9541}"/>
                </a:ext>
              </a:extLst>
            </p:cNvPr>
            <p:cNvSpPr/>
            <p:nvPr/>
          </p:nvSpPr>
          <p:spPr>
            <a:xfrm>
              <a:off x="14808511" y="616503"/>
              <a:ext cx="895835" cy="727608"/>
            </a:xfrm>
            <a:custGeom>
              <a:avLst/>
              <a:gdLst>
                <a:gd name="connsiteX0" fmla="*/ 1957388 w 5067300"/>
                <a:gd name="connsiteY0" fmla="*/ 2405062 h 3057525"/>
                <a:gd name="connsiteX1" fmla="*/ 1619250 w 5067300"/>
                <a:gd name="connsiteY1" fmla="*/ 1790700 h 3057525"/>
                <a:gd name="connsiteX2" fmla="*/ 828675 w 5067300"/>
                <a:gd name="connsiteY2" fmla="*/ 1552575 h 3057525"/>
                <a:gd name="connsiteX3" fmla="*/ 0 w 5067300"/>
                <a:gd name="connsiteY3" fmla="*/ 1833562 h 3057525"/>
                <a:gd name="connsiteX4" fmla="*/ 519113 w 5067300"/>
                <a:gd name="connsiteY4" fmla="*/ 1885950 h 3057525"/>
                <a:gd name="connsiteX5" fmla="*/ 938213 w 5067300"/>
                <a:gd name="connsiteY5" fmla="*/ 1766887 h 3057525"/>
                <a:gd name="connsiteX6" fmla="*/ 1447800 w 5067300"/>
                <a:gd name="connsiteY6" fmla="*/ 2019300 h 3057525"/>
                <a:gd name="connsiteX7" fmla="*/ 1709738 w 5067300"/>
                <a:gd name="connsiteY7" fmla="*/ 2466975 h 3057525"/>
                <a:gd name="connsiteX8" fmla="*/ 2028825 w 5067300"/>
                <a:gd name="connsiteY8" fmla="*/ 3000375 h 3057525"/>
                <a:gd name="connsiteX9" fmla="*/ 2800350 w 5067300"/>
                <a:gd name="connsiteY9" fmla="*/ 3057525 h 3057525"/>
                <a:gd name="connsiteX10" fmla="*/ 3128963 w 5067300"/>
                <a:gd name="connsiteY10" fmla="*/ 2824162 h 3057525"/>
                <a:gd name="connsiteX11" fmla="*/ 3448050 w 5067300"/>
                <a:gd name="connsiteY11" fmla="*/ 2214562 h 3057525"/>
                <a:gd name="connsiteX12" fmla="*/ 3852863 w 5067300"/>
                <a:gd name="connsiteY12" fmla="*/ 1647825 h 3057525"/>
                <a:gd name="connsiteX13" fmla="*/ 4319588 w 5067300"/>
                <a:gd name="connsiteY13" fmla="*/ 1628775 h 3057525"/>
                <a:gd name="connsiteX14" fmla="*/ 4767263 w 5067300"/>
                <a:gd name="connsiteY14" fmla="*/ 1557337 h 3057525"/>
                <a:gd name="connsiteX15" fmla="*/ 5048250 w 5067300"/>
                <a:gd name="connsiteY15" fmla="*/ 1343025 h 3057525"/>
                <a:gd name="connsiteX16" fmla="*/ 5067300 w 5067300"/>
                <a:gd name="connsiteY16" fmla="*/ 1290637 h 3057525"/>
                <a:gd name="connsiteX17" fmla="*/ 5062538 w 5067300"/>
                <a:gd name="connsiteY17" fmla="*/ 1123950 h 3057525"/>
                <a:gd name="connsiteX18" fmla="*/ 4733925 w 5067300"/>
                <a:gd name="connsiteY18" fmla="*/ 1281112 h 3057525"/>
                <a:gd name="connsiteX19" fmla="*/ 4191000 w 5067300"/>
                <a:gd name="connsiteY19" fmla="*/ 1233487 h 3057525"/>
                <a:gd name="connsiteX20" fmla="*/ 3448050 w 5067300"/>
                <a:gd name="connsiteY20" fmla="*/ 1490662 h 3057525"/>
                <a:gd name="connsiteX21" fmla="*/ 3190875 w 5067300"/>
                <a:gd name="connsiteY21" fmla="*/ 2038350 h 3057525"/>
                <a:gd name="connsiteX22" fmla="*/ 3133725 w 5067300"/>
                <a:gd name="connsiteY22" fmla="*/ 1243012 h 3057525"/>
                <a:gd name="connsiteX23" fmla="*/ 3305175 w 5067300"/>
                <a:gd name="connsiteY23" fmla="*/ 714375 h 3057525"/>
                <a:gd name="connsiteX24" fmla="*/ 3810000 w 5067300"/>
                <a:gd name="connsiteY24" fmla="*/ 609600 h 3057525"/>
                <a:gd name="connsiteX25" fmla="*/ 3886200 w 5067300"/>
                <a:gd name="connsiteY25" fmla="*/ 847725 h 3057525"/>
                <a:gd name="connsiteX26" fmla="*/ 3695700 w 5067300"/>
                <a:gd name="connsiteY26" fmla="*/ 985837 h 3057525"/>
                <a:gd name="connsiteX27" fmla="*/ 3590925 w 5067300"/>
                <a:gd name="connsiteY27" fmla="*/ 942975 h 3057525"/>
                <a:gd name="connsiteX28" fmla="*/ 3538538 w 5067300"/>
                <a:gd name="connsiteY28" fmla="*/ 1109662 h 3057525"/>
                <a:gd name="connsiteX29" fmla="*/ 3805238 w 5067300"/>
                <a:gd name="connsiteY29" fmla="*/ 1162050 h 3057525"/>
                <a:gd name="connsiteX30" fmla="*/ 4276725 w 5067300"/>
                <a:gd name="connsiteY30" fmla="*/ 871537 h 3057525"/>
                <a:gd name="connsiteX31" fmla="*/ 4286250 w 5067300"/>
                <a:gd name="connsiteY31" fmla="*/ 500062 h 3057525"/>
                <a:gd name="connsiteX32" fmla="*/ 3952875 w 5067300"/>
                <a:gd name="connsiteY32" fmla="*/ 295275 h 3057525"/>
                <a:gd name="connsiteX33" fmla="*/ 3171825 w 5067300"/>
                <a:gd name="connsiteY33" fmla="*/ 466725 h 3057525"/>
                <a:gd name="connsiteX34" fmla="*/ 2771775 w 5067300"/>
                <a:gd name="connsiteY34" fmla="*/ 795337 h 3057525"/>
                <a:gd name="connsiteX35" fmla="*/ 2805113 w 5067300"/>
                <a:gd name="connsiteY35" fmla="*/ 1281112 h 3057525"/>
                <a:gd name="connsiteX36" fmla="*/ 2962275 w 5067300"/>
                <a:gd name="connsiteY36" fmla="*/ 2124075 h 3057525"/>
                <a:gd name="connsiteX37" fmla="*/ 2671763 w 5067300"/>
                <a:gd name="connsiteY37" fmla="*/ 1452562 h 3057525"/>
                <a:gd name="connsiteX38" fmla="*/ 2557463 w 5067300"/>
                <a:gd name="connsiteY38" fmla="*/ 209550 h 3057525"/>
                <a:gd name="connsiteX39" fmla="*/ 2514600 w 5067300"/>
                <a:gd name="connsiteY39" fmla="*/ 0 h 3057525"/>
                <a:gd name="connsiteX40" fmla="*/ 2100263 w 5067300"/>
                <a:gd name="connsiteY40" fmla="*/ 204787 h 3057525"/>
                <a:gd name="connsiteX41" fmla="*/ 1947863 w 5067300"/>
                <a:gd name="connsiteY41" fmla="*/ 714375 h 3057525"/>
                <a:gd name="connsiteX42" fmla="*/ 2252663 w 5067300"/>
                <a:gd name="connsiteY42" fmla="*/ 533400 h 3057525"/>
                <a:gd name="connsiteX43" fmla="*/ 2362200 w 5067300"/>
                <a:gd name="connsiteY43" fmla="*/ 280987 h 3057525"/>
                <a:gd name="connsiteX44" fmla="*/ 2386013 w 5067300"/>
                <a:gd name="connsiteY44" fmla="*/ 1352550 h 3057525"/>
                <a:gd name="connsiteX45" fmla="*/ 2309813 w 5067300"/>
                <a:gd name="connsiteY45" fmla="*/ 1952625 h 3057525"/>
                <a:gd name="connsiteX46" fmla="*/ 1785938 w 5067300"/>
                <a:gd name="connsiteY46" fmla="*/ 1085850 h 3057525"/>
                <a:gd name="connsiteX47" fmla="*/ 1600200 w 5067300"/>
                <a:gd name="connsiteY47" fmla="*/ 395287 h 3057525"/>
                <a:gd name="connsiteX48" fmla="*/ 1243013 w 5067300"/>
                <a:gd name="connsiteY48" fmla="*/ 404812 h 3057525"/>
                <a:gd name="connsiteX49" fmla="*/ 928688 w 5067300"/>
                <a:gd name="connsiteY49" fmla="*/ 166687 h 3057525"/>
                <a:gd name="connsiteX50" fmla="*/ 519113 w 5067300"/>
                <a:gd name="connsiteY50" fmla="*/ 333375 h 3057525"/>
                <a:gd name="connsiteX51" fmla="*/ 728663 w 5067300"/>
                <a:gd name="connsiteY51" fmla="*/ 561975 h 3057525"/>
                <a:gd name="connsiteX52" fmla="*/ 1143000 w 5067300"/>
                <a:gd name="connsiteY52" fmla="*/ 590550 h 3057525"/>
                <a:gd name="connsiteX53" fmla="*/ 1343025 w 5067300"/>
                <a:gd name="connsiteY53" fmla="*/ 842962 h 3057525"/>
                <a:gd name="connsiteX54" fmla="*/ 1538288 w 5067300"/>
                <a:gd name="connsiteY54" fmla="*/ 938212 h 3057525"/>
                <a:gd name="connsiteX55" fmla="*/ 1657350 w 5067300"/>
                <a:gd name="connsiteY55" fmla="*/ 1557337 h 3057525"/>
                <a:gd name="connsiteX56" fmla="*/ 1957388 w 5067300"/>
                <a:gd name="connsiteY56" fmla="*/ 2405062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067300" h="3057525">
                  <a:moveTo>
                    <a:pt x="1957388" y="2405062"/>
                  </a:moveTo>
                  <a:lnTo>
                    <a:pt x="1619250" y="1790700"/>
                  </a:lnTo>
                  <a:lnTo>
                    <a:pt x="828675" y="1552575"/>
                  </a:lnTo>
                  <a:lnTo>
                    <a:pt x="0" y="1833562"/>
                  </a:lnTo>
                  <a:lnTo>
                    <a:pt x="519113" y="1885950"/>
                  </a:lnTo>
                  <a:lnTo>
                    <a:pt x="938213" y="1766887"/>
                  </a:lnTo>
                  <a:lnTo>
                    <a:pt x="1447800" y="2019300"/>
                  </a:lnTo>
                  <a:lnTo>
                    <a:pt x="1709738" y="2466975"/>
                  </a:lnTo>
                  <a:lnTo>
                    <a:pt x="2028825" y="3000375"/>
                  </a:lnTo>
                  <a:lnTo>
                    <a:pt x="2800350" y="3057525"/>
                  </a:lnTo>
                  <a:lnTo>
                    <a:pt x="3128963" y="2824162"/>
                  </a:lnTo>
                  <a:lnTo>
                    <a:pt x="3448050" y="2214562"/>
                  </a:lnTo>
                  <a:lnTo>
                    <a:pt x="3852863" y="1647825"/>
                  </a:lnTo>
                  <a:lnTo>
                    <a:pt x="4319588" y="1628775"/>
                  </a:lnTo>
                  <a:lnTo>
                    <a:pt x="4767263" y="1557337"/>
                  </a:lnTo>
                  <a:lnTo>
                    <a:pt x="5048250" y="1343025"/>
                  </a:lnTo>
                  <a:lnTo>
                    <a:pt x="5067300" y="1290637"/>
                  </a:lnTo>
                  <a:lnTo>
                    <a:pt x="5062538" y="1123950"/>
                  </a:lnTo>
                  <a:lnTo>
                    <a:pt x="4733925" y="1281112"/>
                  </a:lnTo>
                  <a:lnTo>
                    <a:pt x="4191000" y="1233487"/>
                  </a:lnTo>
                  <a:lnTo>
                    <a:pt x="3448050" y="1490662"/>
                  </a:lnTo>
                  <a:lnTo>
                    <a:pt x="3190875" y="2038350"/>
                  </a:lnTo>
                  <a:lnTo>
                    <a:pt x="3133725" y="1243012"/>
                  </a:lnTo>
                  <a:lnTo>
                    <a:pt x="3305175" y="714375"/>
                  </a:lnTo>
                  <a:lnTo>
                    <a:pt x="3810000" y="609600"/>
                  </a:lnTo>
                  <a:lnTo>
                    <a:pt x="3886200" y="847725"/>
                  </a:lnTo>
                  <a:lnTo>
                    <a:pt x="3695700" y="985837"/>
                  </a:lnTo>
                  <a:lnTo>
                    <a:pt x="3590925" y="942975"/>
                  </a:lnTo>
                  <a:lnTo>
                    <a:pt x="3538538" y="1109662"/>
                  </a:lnTo>
                  <a:lnTo>
                    <a:pt x="3805238" y="1162050"/>
                  </a:lnTo>
                  <a:lnTo>
                    <a:pt x="4276725" y="871537"/>
                  </a:lnTo>
                  <a:lnTo>
                    <a:pt x="4286250" y="500062"/>
                  </a:lnTo>
                  <a:lnTo>
                    <a:pt x="3952875" y="295275"/>
                  </a:lnTo>
                  <a:lnTo>
                    <a:pt x="3171825" y="466725"/>
                  </a:lnTo>
                  <a:lnTo>
                    <a:pt x="2771775" y="795337"/>
                  </a:lnTo>
                  <a:lnTo>
                    <a:pt x="2805113" y="1281112"/>
                  </a:lnTo>
                  <a:lnTo>
                    <a:pt x="2962275" y="2124075"/>
                  </a:lnTo>
                  <a:lnTo>
                    <a:pt x="2671763" y="1452562"/>
                  </a:lnTo>
                  <a:lnTo>
                    <a:pt x="2557463" y="209550"/>
                  </a:lnTo>
                  <a:lnTo>
                    <a:pt x="2514600" y="0"/>
                  </a:lnTo>
                  <a:lnTo>
                    <a:pt x="2100263" y="204787"/>
                  </a:lnTo>
                  <a:lnTo>
                    <a:pt x="1947863" y="714375"/>
                  </a:lnTo>
                  <a:lnTo>
                    <a:pt x="2252663" y="533400"/>
                  </a:lnTo>
                  <a:lnTo>
                    <a:pt x="2362200" y="280987"/>
                  </a:lnTo>
                  <a:lnTo>
                    <a:pt x="2386013" y="1352550"/>
                  </a:lnTo>
                  <a:lnTo>
                    <a:pt x="2309813" y="1952625"/>
                  </a:lnTo>
                  <a:lnTo>
                    <a:pt x="1785938" y="1085850"/>
                  </a:lnTo>
                  <a:lnTo>
                    <a:pt x="1600200" y="395287"/>
                  </a:lnTo>
                  <a:lnTo>
                    <a:pt x="1243013" y="404812"/>
                  </a:lnTo>
                  <a:lnTo>
                    <a:pt x="928688" y="166687"/>
                  </a:lnTo>
                  <a:lnTo>
                    <a:pt x="519113" y="333375"/>
                  </a:lnTo>
                  <a:lnTo>
                    <a:pt x="728663" y="561975"/>
                  </a:lnTo>
                  <a:lnTo>
                    <a:pt x="1143000" y="590550"/>
                  </a:lnTo>
                  <a:lnTo>
                    <a:pt x="1343025" y="842962"/>
                  </a:lnTo>
                  <a:lnTo>
                    <a:pt x="1538288" y="938212"/>
                  </a:lnTo>
                  <a:lnTo>
                    <a:pt x="1657350" y="1557337"/>
                  </a:lnTo>
                  <a:lnTo>
                    <a:pt x="1957388" y="2405062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735DE1EE-4D0F-47C2-8E9F-0372C0BAA2F9}"/>
                </a:ext>
              </a:extLst>
            </p:cNvPr>
            <p:cNvGrpSpPr/>
            <p:nvPr/>
          </p:nvGrpSpPr>
          <p:grpSpPr>
            <a:xfrm flipH="1" flipV="1">
              <a:off x="14700482" y="1008153"/>
              <a:ext cx="161924" cy="144372"/>
              <a:chOff x="14671674" y="2314575"/>
              <a:chExt cx="739776" cy="659585"/>
            </a:xfrm>
          </p:grpSpPr>
          <p:sp>
            <p:nvSpPr>
              <p:cNvPr id="47" name="Gleichschenkliges Dreieck 46">
                <a:extLst>
                  <a:ext uri="{FF2B5EF4-FFF2-40B4-BE49-F238E27FC236}">
                    <a16:creationId xmlns:a16="http://schemas.microsoft.com/office/drawing/2014/main" id="{034C5A72-7A0A-453F-9E10-D9B2B203975B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0" name="Gleichschenkliges Dreieck 619">
                <a:extLst>
                  <a:ext uri="{FF2B5EF4-FFF2-40B4-BE49-F238E27FC236}">
                    <a16:creationId xmlns:a16="http://schemas.microsoft.com/office/drawing/2014/main" id="{097E2865-AD83-416C-989D-AB8BE1EFAA96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1" name="Gruppieren 620">
              <a:extLst>
                <a:ext uri="{FF2B5EF4-FFF2-40B4-BE49-F238E27FC236}">
                  <a16:creationId xmlns:a16="http://schemas.microsoft.com/office/drawing/2014/main" id="{287AA7FB-39C3-4105-8829-ACFBAF71476D}"/>
                </a:ext>
              </a:extLst>
            </p:cNvPr>
            <p:cNvGrpSpPr/>
            <p:nvPr/>
          </p:nvGrpSpPr>
          <p:grpSpPr>
            <a:xfrm rot="17851802" flipH="1" flipV="1">
              <a:off x="14933551" y="641230"/>
              <a:ext cx="161924" cy="144372"/>
              <a:chOff x="14671674" y="2314575"/>
              <a:chExt cx="739776" cy="659585"/>
            </a:xfrm>
          </p:grpSpPr>
          <p:sp>
            <p:nvSpPr>
              <p:cNvPr id="622" name="Gleichschenkliges Dreieck 621">
                <a:extLst>
                  <a:ext uri="{FF2B5EF4-FFF2-40B4-BE49-F238E27FC236}">
                    <a16:creationId xmlns:a16="http://schemas.microsoft.com/office/drawing/2014/main" id="{39AD3EA9-2719-4D84-A119-260644DB28ED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3" name="Gleichschenkliges Dreieck 622">
                <a:extLst>
                  <a:ext uri="{FF2B5EF4-FFF2-40B4-BE49-F238E27FC236}">
                    <a16:creationId xmlns:a16="http://schemas.microsoft.com/office/drawing/2014/main" id="{16955459-8929-4366-A647-AB5DD21532C7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4" name="Gruppieren 623">
              <a:extLst>
                <a:ext uri="{FF2B5EF4-FFF2-40B4-BE49-F238E27FC236}">
                  <a16:creationId xmlns:a16="http://schemas.microsoft.com/office/drawing/2014/main" id="{0E6442D3-CC22-41F6-9372-4743FB15831D}"/>
                </a:ext>
              </a:extLst>
            </p:cNvPr>
            <p:cNvGrpSpPr/>
            <p:nvPr/>
          </p:nvGrpSpPr>
          <p:grpSpPr>
            <a:xfrm rot="17851802" flipH="1" flipV="1">
              <a:off x="15330488" y="831704"/>
              <a:ext cx="161924" cy="144372"/>
              <a:chOff x="14671674" y="2314575"/>
              <a:chExt cx="739776" cy="659585"/>
            </a:xfrm>
          </p:grpSpPr>
          <p:sp>
            <p:nvSpPr>
              <p:cNvPr id="625" name="Gleichschenkliges Dreieck 624">
                <a:extLst>
                  <a:ext uri="{FF2B5EF4-FFF2-40B4-BE49-F238E27FC236}">
                    <a16:creationId xmlns:a16="http://schemas.microsoft.com/office/drawing/2014/main" id="{88C0B64F-B0CA-4BB2-B408-DA7223C481D2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6" name="Gleichschenkliges Dreieck 625">
                <a:extLst>
                  <a:ext uri="{FF2B5EF4-FFF2-40B4-BE49-F238E27FC236}">
                    <a16:creationId xmlns:a16="http://schemas.microsoft.com/office/drawing/2014/main" id="{D7125511-B215-4560-B1ED-0DBCEB66398C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7" name="Gruppieren 626">
              <a:extLst>
                <a:ext uri="{FF2B5EF4-FFF2-40B4-BE49-F238E27FC236}">
                  <a16:creationId xmlns:a16="http://schemas.microsoft.com/office/drawing/2014/main" id="{98F3E056-3126-40C2-B596-40A2DAA35EA6}"/>
                </a:ext>
              </a:extLst>
            </p:cNvPr>
            <p:cNvGrpSpPr/>
            <p:nvPr/>
          </p:nvGrpSpPr>
          <p:grpSpPr>
            <a:xfrm rot="14468808" flipH="1" flipV="1">
              <a:off x="15663862" y="882630"/>
              <a:ext cx="161924" cy="144372"/>
              <a:chOff x="14671674" y="2314575"/>
              <a:chExt cx="739776" cy="659585"/>
            </a:xfrm>
          </p:grpSpPr>
          <p:sp>
            <p:nvSpPr>
              <p:cNvPr id="628" name="Gleichschenkliges Dreieck 627">
                <a:extLst>
                  <a:ext uri="{FF2B5EF4-FFF2-40B4-BE49-F238E27FC236}">
                    <a16:creationId xmlns:a16="http://schemas.microsoft.com/office/drawing/2014/main" id="{7228BC70-24C8-4FA1-B4E3-7CFDB06340C5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9" name="Gleichschenkliges Dreieck 628">
                <a:extLst>
                  <a:ext uri="{FF2B5EF4-FFF2-40B4-BE49-F238E27FC236}">
                    <a16:creationId xmlns:a16="http://schemas.microsoft.com/office/drawing/2014/main" id="{F5E67871-F4CB-4AFC-A91E-6C392DCFD915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612" name="Freihandform: Form 611">
            <a:extLst>
              <a:ext uri="{FF2B5EF4-FFF2-40B4-BE49-F238E27FC236}">
                <a16:creationId xmlns:a16="http://schemas.microsoft.com/office/drawing/2014/main" id="{1551A67C-C264-47EC-873D-5969858B6ADD}"/>
              </a:ext>
            </a:extLst>
          </p:cNvPr>
          <p:cNvSpPr/>
          <p:nvPr/>
        </p:nvSpPr>
        <p:spPr>
          <a:xfrm>
            <a:off x="10722324" y="229057"/>
            <a:ext cx="434275" cy="310196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33" name="Gruppieren 632">
            <a:extLst>
              <a:ext uri="{FF2B5EF4-FFF2-40B4-BE49-F238E27FC236}">
                <a16:creationId xmlns:a16="http://schemas.microsoft.com/office/drawing/2014/main" id="{EBFB7ACF-92E4-455E-A414-AE771A22D608}"/>
              </a:ext>
            </a:extLst>
          </p:cNvPr>
          <p:cNvGrpSpPr/>
          <p:nvPr/>
        </p:nvGrpSpPr>
        <p:grpSpPr>
          <a:xfrm rot="1425979">
            <a:off x="3227260" y="4773810"/>
            <a:ext cx="698556" cy="455228"/>
            <a:chOff x="14700482" y="616503"/>
            <a:chExt cx="1116528" cy="727608"/>
          </a:xfrm>
        </p:grpSpPr>
        <p:sp>
          <p:nvSpPr>
            <p:cNvPr id="634" name="Freihandform: Form 633">
              <a:extLst>
                <a:ext uri="{FF2B5EF4-FFF2-40B4-BE49-F238E27FC236}">
                  <a16:creationId xmlns:a16="http://schemas.microsoft.com/office/drawing/2014/main" id="{45CC23D0-D781-495F-8F39-05A3BC652938}"/>
                </a:ext>
              </a:extLst>
            </p:cNvPr>
            <p:cNvSpPr/>
            <p:nvPr/>
          </p:nvSpPr>
          <p:spPr>
            <a:xfrm>
              <a:off x="14808511" y="616503"/>
              <a:ext cx="895835" cy="727608"/>
            </a:xfrm>
            <a:custGeom>
              <a:avLst/>
              <a:gdLst>
                <a:gd name="connsiteX0" fmla="*/ 1957388 w 5067300"/>
                <a:gd name="connsiteY0" fmla="*/ 2405062 h 3057525"/>
                <a:gd name="connsiteX1" fmla="*/ 1619250 w 5067300"/>
                <a:gd name="connsiteY1" fmla="*/ 1790700 h 3057525"/>
                <a:gd name="connsiteX2" fmla="*/ 828675 w 5067300"/>
                <a:gd name="connsiteY2" fmla="*/ 1552575 h 3057525"/>
                <a:gd name="connsiteX3" fmla="*/ 0 w 5067300"/>
                <a:gd name="connsiteY3" fmla="*/ 1833562 h 3057525"/>
                <a:gd name="connsiteX4" fmla="*/ 519113 w 5067300"/>
                <a:gd name="connsiteY4" fmla="*/ 1885950 h 3057525"/>
                <a:gd name="connsiteX5" fmla="*/ 938213 w 5067300"/>
                <a:gd name="connsiteY5" fmla="*/ 1766887 h 3057525"/>
                <a:gd name="connsiteX6" fmla="*/ 1447800 w 5067300"/>
                <a:gd name="connsiteY6" fmla="*/ 2019300 h 3057525"/>
                <a:gd name="connsiteX7" fmla="*/ 1709738 w 5067300"/>
                <a:gd name="connsiteY7" fmla="*/ 2466975 h 3057525"/>
                <a:gd name="connsiteX8" fmla="*/ 2028825 w 5067300"/>
                <a:gd name="connsiteY8" fmla="*/ 3000375 h 3057525"/>
                <a:gd name="connsiteX9" fmla="*/ 2800350 w 5067300"/>
                <a:gd name="connsiteY9" fmla="*/ 3057525 h 3057525"/>
                <a:gd name="connsiteX10" fmla="*/ 3128963 w 5067300"/>
                <a:gd name="connsiteY10" fmla="*/ 2824162 h 3057525"/>
                <a:gd name="connsiteX11" fmla="*/ 3448050 w 5067300"/>
                <a:gd name="connsiteY11" fmla="*/ 2214562 h 3057525"/>
                <a:gd name="connsiteX12" fmla="*/ 3852863 w 5067300"/>
                <a:gd name="connsiteY12" fmla="*/ 1647825 h 3057525"/>
                <a:gd name="connsiteX13" fmla="*/ 4319588 w 5067300"/>
                <a:gd name="connsiteY13" fmla="*/ 1628775 h 3057525"/>
                <a:gd name="connsiteX14" fmla="*/ 4767263 w 5067300"/>
                <a:gd name="connsiteY14" fmla="*/ 1557337 h 3057525"/>
                <a:gd name="connsiteX15" fmla="*/ 5048250 w 5067300"/>
                <a:gd name="connsiteY15" fmla="*/ 1343025 h 3057525"/>
                <a:gd name="connsiteX16" fmla="*/ 5067300 w 5067300"/>
                <a:gd name="connsiteY16" fmla="*/ 1290637 h 3057525"/>
                <a:gd name="connsiteX17" fmla="*/ 5062538 w 5067300"/>
                <a:gd name="connsiteY17" fmla="*/ 1123950 h 3057525"/>
                <a:gd name="connsiteX18" fmla="*/ 4733925 w 5067300"/>
                <a:gd name="connsiteY18" fmla="*/ 1281112 h 3057525"/>
                <a:gd name="connsiteX19" fmla="*/ 4191000 w 5067300"/>
                <a:gd name="connsiteY19" fmla="*/ 1233487 h 3057525"/>
                <a:gd name="connsiteX20" fmla="*/ 3448050 w 5067300"/>
                <a:gd name="connsiteY20" fmla="*/ 1490662 h 3057525"/>
                <a:gd name="connsiteX21" fmla="*/ 3190875 w 5067300"/>
                <a:gd name="connsiteY21" fmla="*/ 2038350 h 3057525"/>
                <a:gd name="connsiteX22" fmla="*/ 3133725 w 5067300"/>
                <a:gd name="connsiteY22" fmla="*/ 1243012 h 3057525"/>
                <a:gd name="connsiteX23" fmla="*/ 3305175 w 5067300"/>
                <a:gd name="connsiteY23" fmla="*/ 714375 h 3057525"/>
                <a:gd name="connsiteX24" fmla="*/ 3810000 w 5067300"/>
                <a:gd name="connsiteY24" fmla="*/ 609600 h 3057525"/>
                <a:gd name="connsiteX25" fmla="*/ 3886200 w 5067300"/>
                <a:gd name="connsiteY25" fmla="*/ 847725 h 3057525"/>
                <a:gd name="connsiteX26" fmla="*/ 3695700 w 5067300"/>
                <a:gd name="connsiteY26" fmla="*/ 985837 h 3057525"/>
                <a:gd name="connsiteX27" fmla="*/ 3590925 w 5067300"/>
                <a:gd name="connsiteY27" fmla="*/ 942975 h 3057525"/>
                <a:gd name="connsiteX28" fmla="*/ 3538538 w 5067300"/>
                <a:gd name="connsiteY28" fmla="*/ 1109662 h 3057525"/>
                <a:gd name="connsiteX29" fmla="*/ 3805238 w 5067300"/>
                <a:gd name="connsiteY29" fmla="*/ 1162050 h 3057525"/>
                <a:gd name="connsiteX30" fmla="*/ 4276725 w 5067300"/>
                <a:gd name="connsiteY30" fmla="*/ 871537 h 3057525"/>
                <a:gd name="connsiteX31" fmla="*/ 4286250 w 5067300"/>
                <a:gd name="connsiteY31" fmla="*/ 500062 h 3057525"/>
                <a:gd name="connsiteX32" fmla="*/ 3952875 w 5067300"/>
                <a:gd name="connsiteY32" fmla="*/ 295275 h 3057525"/>
                <a:gd name="connsiteX33" fmla="*/ 3171825 w 5067300"/>
                <a:gd name="connsiteY33" fmla="*/ 466725 h 3057525"/>
                <a:gd name="connsiteX34" fmla="*/ 2771775 w 5067300"/>
                <a:gd name="connsiteY34" fmla="*/ 795337 h 3057525"/>
                <a:gd name="connsiteX35" fmla="*/ 2805113 w 5067300"/>
                <a:gd name="connsiteY35" fmla="*/ 1281112 h 3057525"/>
                <a:gd name="connsiteX36" fmla="*/ 2962275 w 5067300"/>
                <a:gd name="connsiteY36" fmla="*/ 2124075 h 3057525"/>
                <a:gd name="connsiteX37" fmla="*/ 2671763 w 5067300"/>
                <a:gd name="connsiteY37" fmla="*/ 1452562 h 3057525"/>
                <a:gd name="connsiteX38" fmla="*/ 2557463 w 5067300"/>
                <a:gd name="connsiteY38" fmla="*/ 209550 h 3057525"/>
                <a:gd name="connsiteX39" fmla="*/ 2514600 w 5067300"/>
                <a:gd name="connsiteY39" fmla="*/ 0 h 3057525"/>
                <a:gd name="connsiteX40" fmla="*/ 2100263 w 5067300"/>
                <a:gd name="connsiteY40" fmla="*/ 204787 h 3057525"/>
                <a:gd name="connsiteX41" fmla="*/ 1947863 w 5067300"/>
                <a:gd name="connsiteY41" fmla="*/ 714375 h 3057525"/>
                <a:gd name="connsiteX42" fmla="*/ 2252663 w 5067300"/>
                <a:gd name="connsiteY42" fmla="*/ 533400 h 3057525"/>
                <a:gd name="connsiteX43" fmla="*/ 2362200 w 5067300"/>
                <a:gd name="connsiteY43" fmla="*/ 280987 h 3057525"/>
                <a:gd name="connsiteX44" fmla="*/ 2386013 w 5067300"/>
                <a:gd name="connsiteY44" fmla="*/ 1352550 h 3057525"/>
                <a:gd name="connsiteX45" fmla="*/ 2309813 w 5067300"/>
                <a:gd name="connsiteY45" fmla="*/ 1952625 h 3057525"/>
                <a:gd name="connsiteX46" fmla="*/ 1785938 w 5067300"/>
                <a:gd name="connsiteY46" fmla="*/ 1085850 h 3057525"/>
                <a:gd name="connsiteX47" fmla="*/ 1600200 w 5067300"/>
                <a:gd name="connsiteY47" fmla="*/ 395287 h 3057525"/>
                <a:gd name="connsiteX48" fmla="*/ 1243013 w 5067300"/>
                <a:gd name="connsiteY48" fmla="*/ 404812 h 3057525"/>
                <a:gd name="connsiteX49" fmla="*/ 928688 w 5067300"/>
                <a:gd name="connsiteY49" fmla="*/ 166687 h 3057525"/>
                <a:gd name="connsiteX50" fmla="*/ 519113 w 5067300"/>
                <a:gd name="connsiteY50" fmla="*/ 333375 h 3057525"/>
                <a:gd name="connsiteX51" fmla="*/ 728663 w 5067300"/>
                <a:gd name="connsiteY51" fmla="*/ 561975 h 3057525"/>
                <a:gd name="connsiteX52" fmla="*/ 1143000 w 5067300"/>
                <a:gd name="connsiteY52" fmla="*/ 590550 h 3057525"/>
                <a:gd name="connsiteX53" fmla="*/ 1343025 w 5067300"/>
                <a:gd name="connsiteY53" fmla="*/ 842962 h 3057525"/>
                <a:gd name="connsiteX54" fmla="*/ 1538288 w 5067300"/>
                <a:gd name="connsiteY54" fmla="*/ 938212 h 3057525"/>
                <a:gd name="connsiteX55" fmla="*/ 1657350 w 5067300"/>
                <a:gd name="connsiteY55" fmla="*/ 1557337 h 3057525"/>
                <a:gd name="connsiteX56" fmla="*/ 1957388 w 5067300"/>
                <a:gd name="connsiteY56" fmla="*/ 2405062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067300" h="3057525">
                  <a:moveTo>
                    <a:pt x="1957388" y="2405062"/>
                  </a:moveTo>
                  <a:lnTo>
                    <a:pt x="1619250" y="1790700"/>
                  </a:lnTo>
                  <a:lnTo>
                    <a:pt x="828675" y="1552575"/>
                  </a:lnTo>
                  <a:lnTo>
                    <a:pt x="0" y="1833562"/>
                  </a:lnTo>
                  <a:lnTo>
                    <a:pt x="519113" y="1885950"/>
                  </a:lnTo>
                  <a:lnTo>
                    <a:pt x="938213" y="1766887"/>
                  </a:lnTo>
                  <a:lnTo>
                    <a:pt x="1447800" y="2019300"/>
                  </a:lnTo>
                  <a:lnTo>
                    <a:pt x="1709738" y="2466975"/>
                  </a:lnTo>
                  <a:lnTo>
                    <a:pt x="2028825" y="3000375"/>
                  </a:lnTo>
                  <a:lnTo>
                    <a:pt x="2800350" y="3057525"/>
                  </a:lnTo>
                  <a:lnTo>
                    <a:pt x="3128963" y="2824162"/>
                  </a:lnTo>
                  <a:lnTo>
                    <a:pt x="3448050" y="2214562"/>
                  </a:lnTo>
                  <a:lnTo>
                    <a:pt x="3852863" y="1647825"/>
                  </a:lnTo>
                  <a:lnTo>
                    <a:pt x="4319588" y="1628775"/>
                  </a:lnTo>
                  <a:lnTo>
                    <a:pt x="4767263" y="1557337"/>
                  </a:lnTo>
                  <a:lnTo>
                    <a:pt x="5048250" y="1343025"/>
                  </a:lnTo>
                  <a:lnTo>
                    <a:pt x="5067300" y="1290637"/>
                  </a:lnTo>
                  <a:lnTo>
                    <a:pt x="5062538" y="1123950"/>
                  </a:lnTo>
                  <a:lnTo>
                    <a:pt x="4733925" y="1281112"/>
                  </a:lnTo>
                  <a:lnTo>
                    <a:pt x="4191000" y="1233487"/>
                  </a:lnTo>
                  <a:lnTo>
                    <a:pt x="3448050" y="1490662"/>
                  </a:lnTo>
                  <a:lnTo>
                    <a:pt x="3190875" y="2038350"/>
                  </a:lnTo>
                  <a:lnTo>
                    <a:pt x="3133725" y="1243012"/>
                  </a:lnTo>
                  <a:lnTo>
                    <a:pt x="3305175" y="714375"/>
                  </a:lnTo>
                  <a:lnTo>
                    <a:pt x="3810000" y="609600"/>
                  </a:lnTo>
                  <a:lnTo>
                    <a:pt x="3886200" y="847725"/>
                  </a:lnTo>
                  <a:lnTo>
                    <a:pt x="3695700" y="985837"/>
                  </a:lnTo>
                  <a:lnTo>
                    <a:pt x="3590925" y="942975"/>
                  </a:lnTo>
                  <a:lnTo>
                    <a:pt x="3538538" y="1109662"/>
                  </a:lnTo>
                  <a:lnTo>
                    <a:pt x="3805238" y="1162050"/>
                  </a:lnTo>
                  <a:lnTo>
                    <a:pt x="4276725" y="871537"/>
                  </a:lnTo>
                  <a:lnTo>
                    <a:pt x="4286250" y="500062"/>
                  </a:lnTo>
                  <a:lnTo>
                    <a:pt x="3952875" y="295275"/>
                  </a:lnTo>
                  <a:lnTo>
                    <a:pt x="3171825" y="466725"/>
                  </a:lnTo>
                  <a:lnTo>
                    <a:pt x="2771775" y="795337"/>
                  </a:lnTo>
                  <a:lnTo>
                    <a:pt x="2805113" y="1281112"/>
                  </a:lnTo>
                  <a:lnTo>
                    <a:pt x="2962275" y="2124075"/>
                  </a:lnTo>
                  <a:lnTo>
                    <a:pt x="2671763" y="1452562"/>
                  </a:lnTo>
                  <a:lnTo>
                    <a:pt x="2557463" y="209550"/>
                  </a:lnTo>
                  <a:lnTo>
                    <a:pt x="2514600" y="0"/>
                  </a:lnTo>
                  <a:lnTo>
                    <a:pt x="2100263" y="204787"/>
                  </a:lnTo>
                  <a:lnTo>
                    <a:pt x="1947863" y="714375"/>
                  </a:lnTo>
                  <a:lnTo>
                    <a:pt x="2252663" y="533400"/>
                  </a:lnTo>
                  <a:lnTo>
                    <a:pt x="2362200" y="280987"/>
                  </a:lnTo>
                  <a:lnTo>
                    <a:pt x="2386013" y="1352550"/>
                  </a:lnTo>
                  <a:lnTo>
                    <a:pt x="2309813" y="1952625"/>
                  </a:lnTo>
                  <a:lnTo>
                    <a:pt x="1785938" y="1085850"/>
                  </a:lnTo>
                  <a:lnTo>
                    <a:pt x="1600200" y="395287"/>
                  </a:lnTo>
                  <a:lnTo>
                    <a:pt x="1243013" y="404812"/>
                  </a:lnTo>
                  <a:lnTo>
                    <a:pt x="928688" y="166687"/>
                  </a:lnTo>
                  <a:lnTo>
                    <a:pt x="519113" y="333375"/>
                  </a:lnTo>
                  <a:lnTo>
                    <a:pt x="728663" y="561975"/>
                  </a:lnTo>
                  <a:lnTo>
                    <a:pt x="1143000" y="590550"/>
                  </a:lnTo>
                  <a:lnTo>
                    <a:pt x="1343025" y="842962"/>
                  </a:lnTo>
                  <a:lnTo>
                    <a:pt x="1538288" y="938212"/>
                  </a:lnTo>
                  <a:lnTo>
                    <a:pt x="1657350" y="1557337"/>
                  </a:lnTo>
                  <a:lnTo>
                    <a:pt x="1957388" y="2405062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35" name="Gruppieren 634">
              <a:extLst>
                <a:ext uri="{FF2B5EF4-FFF2-40B4-BE49-F238E27FC236}">
                  <a16:creationId xmlns:a16="http://schemas.microsoft.com/office/drawing/2014/main" id="{E21D0674-03A1-4331-8659-3F3DFB891959}"/>
                </a:ext>
              </a:extLst>
            </p:cNvPr>
            <p:cNvGrpSpPr/>
            <p:nvPr/>
          </p:nvGrpSpPr>
          <p:grpSpPr>
            <a:xfrm flipH="1" flipV="1">
              <a:off x="14700482" y="1008153"/>
              <a:ext cx="161924" cy="144372"/>
              <a:chOff x="14671674" y="2314575"/>
              <a:chExt cx="739776" cy="659585"/>
            </a:xfrm>
          </p:grpSpPr>
          <p:sp>
            <p:nvSpPr>
              <p:cNvPr id="645" name="Gleichschenkliges Dreieck 644">
                <a:extLst>
                  <a:ext uri="{FF2B5EF4-FFF2-40B4-BE49-F238E27FC236}">
                    <a16:creationId xmlns:a16="http://schemas.microsoft.com/office/drawing/2014/main" id="{468E9948-37BC-43C5-B538-26800957CE0D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6" name="Gleichschenkliges Dreieck 645">
                <a:extLst>
                  <a:ext uri="{FF2B5EF4-FFF2-40B4-BE49-F238E27FC236}">
                    <a16:creationId xmlns:a16="http://schemas.microsoft.com/office/drawing/2014/main" id="{78F3D586-77E8-4B01-9093-E2919C0C2A56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6" name="Gruppieren 635">
              <a:extLst>
                <a:ext uri="{FF2B5EF4-FFF2-40B4-BE49-F238E27FC236}">
                  <a16:creationId xmlns:a16="http://schemas.microsoft.com/office/drawing/2014/main" id="{85EF0D10-9899-43C0-8EB7-A6919FF70678}"/>
                </a:ext>
              </a:extLst>
            </p:cNvPr>
            <p:cNvGrpSpPr/>
            <p:nvPr/>
          </p:nvGrpSpPr>
          <p:grpSpPr>
            <a:xfrm rot="17851802" flipH="1" flipV="1">
              <a:off x="14933551" y="641230"/>
              <a:ext cx="161924" cy="144372"/>
              <a:chOff x="14671674" y="2314575"/>
              <a:chExt cx="739776" cy="659585"/>
            </a:xfrm>
          </p:grpSpPr>
          <p:sp>
            <p:nvSpPr>
              <p:cNvPr id="643" name="Gleichschenkliges Dreieck 642">
                <a:extLst>
                  <a:ext uri="{FF2B5EF4-FFF2-40B4-BE49-F238E27FC236}">
                    <a16:creationId xmlns:a16="http://schemas.microsoft.com/office/drawing/2014/main" id="{37F41B72-09C1-49AD-9D5A-D85F3D81F06A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4" name="Gleichschenkliges Dreieck 643">
                <a:extLst>
                  <a:ext uri="{FF2B5EF4-FFF2-40B4-BE49-F238E27FC236}">
                    <a16:creationId xmlns:a16="http://schemas.microsoft.com/office/drawing/2014/main" id="{66EC1F31-0F17-46C4-A002-7A7D46803E94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7" name="Gruppieren 636">
              <a:extLst>
                <a:ext uri="{FF2B5EF4-FFF2-40B4-BE49-F238E27FC236}">
                  <a16:creationId xmlns:a16="http://schemas.microsoft.com/office/drawing/2014/main" id="{6DBE0819-E531-4C55-A76A-60225430EB52}"/>
                </a:ext>
              </a:extLst>
            </p:cNvPr>
            <p:cNvGrpSpPr/>
            <p:nvPr/>
          </p:nvGrpSpPr>
          <p:grpSpPr>
            <a:xfrm rot="17851802" flipH="1" flipV="1">
              <a:off x="15330488" y="831704"/>
              <a:ext cx="161924" cy="144372"/>
              <a:chOff x="14671674" y="2314575"/>
              <a:chExt cx="739776" cy="659585"/>
            </a:xfrm>
          </p:grpSpPr>
          <p:sp>
            <p:nvSpPr>
              <p:cNvPr id="641" name="Gleichschenkliges Dreieck 640">
                <a:extLst>
                  <a:ext uri="{FF2B5EF4-FFF2-40B4-BE49-F238E27FC236}">
                    <a16:creationId xmlns:a16="http://schemas.microsoft.com/office/drawing/2014/main" id="{BB9446C0-EF05-4673-8481-F44E029B5034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2" name="Gleichschenkliges Dreieck 641">
                <a:extLst>
                  <a:ext uri="{FF2B5EF4-FFF2-40B4-BE49-F238E27FC236}">
                    <a16:creationId xmlns:a16="http://schemas.microsoft.com/office/drawing/2014/main" id="{387B8165-7794-46DE-B268-29DE0595E446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38" name="Gruppieren 637">
              <a:extLst>
                <a:ext uri="{FF2B5EF4-FFF2-40B4-BE49-F238E27FC236}">
                  <a16:creationId xmlns:a16="http://schemas.microsoft.com/office/drawing/2014/main" id="{91655184-3709-4CF0-98CA-A5C4B629DDB7}"/>
                </a:ext>
              </a:extLst>
            </p:cNvPr>
            <p:cNvGrpSpPr/>
            <p:nvPr/>
          </p:nvGrpSpPr>
          <p:grpSpPr>
            <a:xfrm rot="14468808" flipH="1" flipV="1">
              <a:off x="15663862" y="882630"/>
              <a:ext cx="161924" cy="144372"/>
              <a:chOff x="14671674" y="2314575"/>
              <a:chExt cx="739776" cy="659585"/>
            </a:xfrm>
          </p:grpSpPr>
          <p:sp>
            <p:nvSpPr>
              <p:cNvPr id="639" name="Gleichschenkliges Dreieck 638">
                <a:extLst>
                  <a:ext uri="{FF2B5EF4-FFF2-40B4-BE49-F238E27FC236}">
                    <a16:creationId xmlns:a16="http://schemas.microsoft.com/office/drawing/2014/main" id="{5E367EF3-D2A3-4E69-9F41-CA39F9AA5C9B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0" name="Gleichschenkliges Dreieck 639">
                <a:extLst>
                  <a:ext uri="{FF2B5EF4-FFF2-40B4-BE49-F238E27FC236}">
                    <a16:creationId xmlns:a16="http://schemas.microsoft.com/office/drawing/2014/main" id="{23A97883-B4D2-4BB3-A195-54CBB6095150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594" name="Freihandform: Form 593">
            <a:extLst>
              <a:ext uri="{FF2B5EF4-FFF2-40B4-BE49-F238E27FC236}">
                <a16:creationId xmlns:a16="http://schemas.microsoft.com/office/drawing/2014/main" id="{1100A1F5-19EA-4BFA-9996-5B083549EB95}"/>
              </a:ext>
            </a:extLst>
          </p:cNvPr>
          <p:cNvSpPr/>
          <p:nvPr/>
        </p:nvSpPr>
        <p:spPr>
          <a:xfrm>
            <a:off x="3319279" y="4979524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47" name="Gruppieren 646">
            <a:extLst>
              <a:ext uri="{FF2B5EF4-FFF2-40B4-BE49-F238E27FC236}">
                <a16:creationId xmlns:a16="http://schemas.microsoft.com/office/drawing/2014/main" id="{DA9472FB-5AC7-445A-B621-4EEFC9E7F93F}"/>
              </a:ext>
            </a:extLst>
          </p:cNvPr>
          <p:cNvGrpSpPr/>
          <p:nvPr/>
        </p:nvGrpSpPr>
        <p:grpSpPr>
          <a:xfrm>
            <a:off x="5201087" y="2820651"/>
            <a:ext cx="532012" cy="346696"/>
            <a:chOff x="14700482" y="616503"/>
            <a:chExt cx="1116528" cy="727608"/>
          </a:xfrm>
        </p:grpSpPr>
        <p:sp>
          <p:nvSpPr>
            <p:cNvPr id="648" name="Freihandform: Form 647">
              <a:extLst>
                <a:ext uri="{FF2B5EF4-FFF2-40B4-BE49-F238E27FC236}">
                  <a16:creationId xmlns:a16="http://schemas.microsoft.com/office/drawing/2014/main" id="{05580524-0089-48AF-ADFC-E51587536D67}"/>
                </a:ext>
              </a:extLst>
            </p:cNvPr>
            <p:cNvSpPr/>
            <p:nvPr/>
          </p:nvSpPr>
          <p:spPr>
            <a:xfrm>
              <a:off x="14808511" y="616503"/>
              <a:ext cx="895835" cy="727608"/>
            </a:xfrm>
            <a:custGeom>
              <a:avLst/>
              <a:gdLst>
                <a:gd name="connsiteX0" fmla="*/ 1957388 w 5067300"/>
                <a:gd name="connsiteY0" fmla="*/ 2405062 h 3057525"/>
                <a:gd name="connsiteX1" fmla="*/ 1619250 w 5067300"/>
                <a:gd name="connsiteY1" fmla="*/ 1790700 h 3057525"/>
                <a:gd name="connsiteX2" fmla="*/ 828675 w 5067300"/>
                <a:gd name="connsiteY2" fmla="*/ 1552575 h 3057525"/>
                <a:gd name="connsiteX3" fmla="*/ 0 w 5067300"/>
                <a:gd name="connsiteY3" fmla="*/ 1833562 h 3057525"/>
                <a:gd name="connsiteX4" fmla="*/ 519113 w 5067300"/>
                <a:gd name="connsiteY4" fmla="*/ 1885950 h 3057525"/>
                <a:gd name="connsiteX5" fmla="*/ 938213 w 5067300"/>
                <a:gd name="connsiteY5" fmla="*/ 1766887 h 3057525"/>
                <a:gd name="connsiteX6" fmla="*/ 1447800 w 5067300"/>
                <a:gd name="connsiteY6" fmla="*/ 2019300 h 3057525"/>
                <a:gd name="connsiteX7" fmla="*/ 1709738 w 5067300"/>
                <a:gd name="connsiteY7" fmla="*/ 2466975 h 3057525"/>
                <a:gd name="connsiteX8" fmla="*/ 2028825 w 5067300"/>
                <a:gd name="connsiteY8" fmla="*/ 3000375 h 3057525"/>
                <a:gd name="connsiteX9" fmla="*/ 2800350 w 5067300"/>
                <a:gd name="connsiteY9" fmla="*/ 3057525 h 3057525"/>
                <a:gd name="connsiteX10" fmla="*/ 3128963 w 5067300"/>
                <a:gd name="connsiteY10" fmla="*/ 2824162 h 3057525"/>
                <a:gd name="connsiteX11" fmla="*/ 3448050 w 5067300"/>
                <a:gd name="connsiteY11" fmla="*/ 2214562 h 3057525"/>
                <a:gd name="connsiteX12" fmla="*/ 3852863 w 5067300"/>
                <a:gd name="connsiteY12" fmla="*/ 1647825 h 3057525"/>
                <a:gd name="connsiteX13" fmla="*/ 4319588 w 5067300"/>
                <a:gd name="connsiteY13" fmla="*/ 1628775 h 3057525"/>
                <a:gd name="connsiteX14" fmla="*/ 4767263 w 5067300"/>
                <a:gd name="connsiteY14" fmla="*/ 1557337 h 3057525"/>
                <a:gd name="connsiteX15" fmla="*/ 5048250 w 5067300"/>
                <a:gd name="connsiteY15" fmla="*/ 1343025 h 3057525"/>
                <a:gd name="connsiteX16" fmla="*/ 5067300 w 5067300"/>
                <a:gd name="connsiteY16" fmla="*/ 1290637 h 3057525"/>
                <a:gd name="connsiteX17" fmla="*/ 5062538 w 5067300"/>
                <a:gd name="connsiteY17" fmla="*/ 1123950 h 3057525"/>
                <a:gd name="connsiteX18" fmla="*/ 4733925 w 5067300"/>
                <a:gd name="connsiteY18" fmla="*/ 1281112 h 3057525"/>
                <a:gd name="connsiteX19" fmla="*/ 4191000 w 5067300"/>
                <a:gd name="connsiteY19" fmla="*/ 1233487 h 3057525"/>
                <a:gd name="connsiteX20" fmla="*/ 3448050 w 5067300"/>
                <a:gd name="connsiteY20" fmla="*/ 1490662 h 3057525"/>
                <a:gd name="connsiteX21" fmla="*/ 3190875 w 5067300"/>
                <a:gd name="connsiteY21" fmla="*/ 2038350 h 3057525"/>
                <a:gd name="connsiteX22" fmla="*/ 3133725 w 5067300"/>
                <a:gd name="connsiteY22" fmla="*/ 1243012 h 3057525"/>
                <a:gd name="connsiteX23" fmla="*/ 3305175 w 5067300"/>
                <a:gd name="connsiteY23" fmla="*/ 714375 h 3057525"/>
                <a:gd name="connsiteX24" fmla="*/ 3810000 w 5067300"/>
                <a:gd name="connsiteY24" fmla="*/ 609600 h 3057525"/>
                <a:gd name="connsiteX25" fmla="*/ 3886200 w 5067300"/>
                <a:gd name="connsiteY25" fmla="*/ 847725 h 3057525"/>
                <a:gd name="connsiteX26" fmla="*/ 3695700 w 5067300"/>
                <a:gd name="connsiteY26" fmla="*/ 985837 h 3057525"/>
                <a:gd name="connsiteX27" fmla="*/ 3590925 w 5067300"/>
                <a:gd name="connsiteY27" fmla="*/ 942975 h 3057525"/>
                <a:gd name="connsiteX28" fmla="*/ 3538538 w 5067300"/>
                <a:gd name="connsiteY28" fmla="*/ 1109662 h 3057525"/>
                <a:gd name="connsiteX29" fmla="*/ 3805238 w 5067300"/>
                <a:gd name="connsiteY29" fmla="*/ 1162050 h 3057525"/>
                <a:gd name="connsiteX30" fmla="*/ 4276725 w 5067300"/>
                <a:gd name="connsiteY30" fmla="*/ 871537 h 3057525"/>
                <a:gd name="connsiteX31" fmla="*/ 4286250 w 5067300"/>
                <a:gd name="connsiteY31" fmla="*/ 500062 h 3057525"/>
                <a:gd name="connsiteX32" fmla="*/ 3952875 w 5067300"/>
                <a:gd name="connsiteY32" fmla="*/ 295275 h 3057525"/>
                <a:gd name="connsiteX33" fmla="*/ 3171825 w 5067300"/>
                <a:gd name="connsiteY33" fmla="*/ 466725 h 3057525"/>
                <a:gd name="connsiteX34" fmla="*/ 2771775 w 5067300"/>
                <a:gd name="connsiteY34" fmla="*/ 795337 h 3057525"/>
                <a:gd name="connsiteX35" fmla="*/ 2805113 w 5067300"/>
                <a:gd name="connsiteY35" fmla="*/ 1281112 h 3057525"/>
                <a:gd name="connsiteX36" fmla="*/ 2962275 w 5067300"/>
                <a:gd name="connsiteY36" fmla="*/ 2124075 h 3057525"/>
                <a:gd name="connsiteX37" fmla="*/ 2671763 w 5067300"/>
                <a:gd name="connsiteY37" fmla="*/ 1452562 h 3057525"/>
                <a:gd name="connsiteX38" fmla="*/ 2557463 w 5067300"/>
                <a:gd name="connsiteY38" fmla="*/ 209550 h 3057525"/>
                <a:gd name="connsiteX39" fmla="*/ 2514600 w 5067300"/>
                <a:gd name="connsiteY39" fmla="*/ 0 h 3057525"/>
                <a:gd name="connsiteX40" fmla="*/ 2100263 w 5067300"/>
                <a:gd name="connsiteY40" fmla="*/ 204787 h 3057525"/>
                <a:gd name="connsiteX41" fmla="*/ 1947863 w 5067300"/>
                <a:gd name="connsiteY41" fmla="*/ 714375 h 3057525"/>
                <a:gd name="connsiteX42" fmla="*/ 2252663 w 5067300"/>
                <a:gd name="connsiteY42" fmla="*/ 533400 h 3057525"/>
                <a:gd name="connsiteX43" fmla="*/ 2362200 w 5067300"/>
                <a:gd name="connsiteY43" fmla="*/ 280987 h 3057525"/>
                <a:gd name="connsiteX44" fmla="*/ 2386013 w 5067300"/>
                <a:gd name="connsiteY44" fmla="*/ 1352550 h 3057525"/>
                <a:gd name="connsiteX45" fmla="*/ 2309813 w 5067300"/>
                <a:gd name="connsiteY45" fmla="*/ 1952625 h 3057525"/>
                <a:gd name="connsiteX46" fmla="*/ 1785938 w 5067300"/>
                <a:gd name="connsiteY46" fmla="*/ 1085850 h 3057525"/>
                <a:gd name="connsiteX47" fmla="*/ 1600200 w 5067300"/>
                <a:gd name="connsiteY47" fmla="*/ 395287 h 3057525"/>
                <a:gd name="connsiteX48" fmla="*/ 1243013 w 5067300"/>
                <a:gd name="connsiteY48" fmla="*/ 404812 h 3057525"/>
                <a:gd name="connsiteX49" fmla="*/ 928688 w 5067300"/>
                <a:gd name="connsiteY49" fmla="*/ 166687 h 3057525"/>
                <a:gd name="connsiteX50" fmla="*/ 519113 w 5067300"/>
                <a:gd name="connsiteY50" fmla="*/ 333375 h 3057525"/>
                <a:gd name="connsiteX51" fmla="*/ 728663 w 5067300"/>
                <a:gd name="connsiteY51" fmla="*/ 561975 h 3057525"/>
                <a:gd name="connsiteX52" fmla="*/ 1143000 w 5067300"/>
                <a:gd name="connsiteY52" fmla="*/ 590550 h 3057525"/>
                <a:gd name="connsiteX53" fmla="*/ 1343025 w 5067300"/>
                <a:gd name="connsiteY53" fmla="*/ 842962 h 3057525"/>
                <a:gd name="connsiteX54" fmla="*/ 1538288 w 5067300"/>
                <a:gd name="connsiteY54" fmla="*/ 938212 h 3057525"/>
                <a:gd name="connsiteX55" fmla="*/ 1657350 w 5067300"/>
                <a:gd name="connsiteY55" fmla="*/ 1557337 h 3057525"/>
                <a:gd name="connsiteX56" fmla="*/ 1957388 w 5067300"/>
                <a:gd name="connsiteY56" fmla="*/ 2405062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067300" h="3057525">
                  <a:moveTo>
                    <a:pt x="1957388" y="2405062"/>
                  </a:moveTo>
                  <a:lnTo>
                    <a:pt x="1619250" y="1790700"/>
                  </a:lnTo>
                  <a:lnTo>
                    <a:pt x="828675" y="1552575"/>
                  </a:lnTo>
                  <a:lnTo>
                    <a:pt x="0" y="1833562"/>
                  </a:lnTo>
                  <a:lnTo>
                    <a:pt x="519113" y="1885950"/>
                  </a:lnTo>
                  <a:lnTo>
                    <a:pt x="938213" y="1766887"/>
                  </a:lnTo>
                  <a:lnTo>
                    <a:pt x="1447800" y="2019300"/>
                  </a:lnTo>
                  <a:lnTo>
                    <a:pt x="1709738" y="2466975"/>
                  </a:lnTo>
                  <a:lnTo>
                    <a:pt x="2028825" y="3000375"/>
                  </a:lnTo>
                  <a:lnTo>
                    <a:pt x="2800350" y="3057525"/>
                  </a:lnTo>
                  <a:lnTo>
                    <a:pt x="3128963" y="2824162"/>
                  </a:lnTo>
                  <a:lnTo>
                    <a:pt x="3448050" y="2214562"/>
                  </a:lnTo>
                  <a:lnTo>
                    <a:pt x="3852863" y="1647825"/>
                  </a:lnTo>
                  <a:lnTo>
                    <a:pt x="4319588" y="1628775"/>
                  </a:lnTo>
                  <a:lnTo>
                    <a:pt x="4767263" y="1557337"/>
                  </a:lnTo>
                  <a:lnTo>
                    <a:pt x="5048250" y="1343025"/>
                  </a:lnTo>
                  <a:lnTo>
                    <a:pt x="5067300" y="1290637"/>
                  </a:lnTo>
                  <a:lnTo>
                    <a:pt x="5062538" y="1123950"/>
                  </a:lnTo>
                  <a:lnTo>
                    <a:pt x="4733925" y="1281112"/>
                  </a:lnTo>
                  <a:lnTo>
                    <a:pt x="4191000" y="1233487"/>
                  </a:lnTo>
                  <a:lnTo>
                    <a:pt x="3448050" y="1490662"/>
                  </a:lnTo>
                  <a:lnTo>
                    <a:pt x="3190875" y="2038350"/>
                  </a:lnTo>
                  <a:lnTo>
                    <a:pt x="3133725" y="1243012"/>
                  </a:lnTo>
                  <a:lnTo>
                    <a:pt x="3305175" y="714375"/>
                  </a:lnTo>
                  <a:lnTo>
                    <a:pt x="3810000" y="609600"/>
                  </a:lnTo>
                  <a:lnTo>
                    <a:pt x="3886200" y="847725"/>
                  </a:lnTo>
                  <a:lnTo>
                    <a:pt x="3695700" y="985837"/>
                  </a:lnTo>
                  <a:lnTo>
                    <a:pt x="3590925" y="942975"/>
                  </a:lnTo>
                  <a:lnTo>
                    <a:pt x="3538538" y="1109662"/>
                  </a:lnTo>
                  <a:lnTo>
                    <a:pt x="3805238" y="1162050"/>
                  </a:lnTo>
                  <a:lnTo>
                    <a:pt x="4276725" y="871537"/>
                  </a:lnTo>
                  <a:lnTo>
                    <a:pt x="4286250" y="500062"/>
                  </a:lnTo>
                  <a:lnTo>
                    <a:pt x="3952875" y="295275"/>
                  </a:lnTo>
                  <a:lnTo>
                    <a:pt x="3171825" y="466725"/>
                  </a:lnTo>
                  <a:lnTo>
                    <a:pt x="2771775" y="795337"/>
                  </a:lnTo>
                  <a:lnTo>
                    <a:pt x="2805113" y="1281112"/>
                  </a:lnTo>
                  <a:lnTo>
                    <a:pt x="2962275" y="2124075"/>
                  </a:lnTo>
                  <a:lnTo>
                    <a:pt x="2671763" y="1452562"/>
                  </a:lnTo>
                  <a:lnTo>
                    <a:pt x="2557463" y="209550"/>
                  </a:lnTo>
                  <a:lnTo>
                    <a:pt x="2514600" y="0"/>
                  </a:lnTo>
                  <a:lnTo>
                    <a:pt x="2100263" y="204787"/>
                  </a:lnTo>
                  <a:lnTo>
                    <a:pt x="1947863" y="714375"/>
                  </a:lnTo>
                  <a:lnTo>
                    <a:pt x="2252663" y="533400"/>
                  </a:lnTo>
                  <a:lnTo>
                    <a:pt x="2362200" y="280987"/>
                  </a:lnTo>
                  <a:lnTo>
                    <a:pt x="2386013" y="1352550"/>
                  </a:lnTo>
                  <a:lnTo>
                    <a:pt x="2309813" y="1952625"/>
                  </a:lnTo>
                  <a:lnTo>
                    <a:pt x="1785938" y="1085850"/>
                  </a:lnTo>
                  <a:lnTo>
                    <a:pt x="1600200" y="395287"/>
                  </a:lnTo>
                  <a:lnTo>
                    <a:pt x="1243013" y="404812"/>
                  </a:lnTo>
                  <a:lnTo>
                    <a:pt x="928688" y="166687"/>
                  </a:lnTo>
                  <a:lnTo>
                    <a:pt x="519113" y="333375"/>
                  </a:lnTo>
                  <a:lnTo>
                    <a:pt x="728663" y="561975"/>
                  </a:lnTo>
                  <a:lnTo>
                    <a:pt x="1143000" y="590550"/>
                  </a:lnTo>
                  <a:lnTo>
                    <a:pt x="1343025" y="842962"/>
                  </a:lnTo>
                  <a:lnTo>
                    <a:pt x="1538288" y="938212"/>
                  </a:lnTo>
                  <a:lnTo>
                    <a:pt x="1657350" y="1557337"/>
                  </a:lnTo>
                  <a:lnTo>
                    <a:pt x="1957388" y="2405062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49" name="Gruppieren 648">
              <a:extLst>
                <a:ext uri="{FF2B5EF4-FFF2-40B4-BE49-F238E27FC236}">
                  <a16:creationId xmlns:a16="http://schemas.microsoft.com/office/drawing/2014/main" id="{E4876B50-B777-4636-8ABB-8D0094445A91}"/>
                </a:ext>
              </a:extLst>
            </p:cNvPr>
            <p:cNvGrpSpPr/>
            <p:nvPr/>
          </p:nvGrpSpPr>
          <p:grpSpPr>
            <a:xfrm flipH="1" flipV="1">
              <a:off x="14700482" y="1008153"/>
              <a:ext cx="161924" cy="144372"/>
              <a:chOff x="14671674" y="2314575"/>
              <a:chExt cx="739776" cy="659585"/>
            </a:xfrm>
          </p:grpSpPr>
          <p:sp>
            <p:nvSpPr>
              <p:cNvPr id="659" name="Gleichschenkliges Dreieck 658">
                <a:extLst>
                  <a:ext uri="{FF2B5EF4-FFF2-40B4-BE49-F238E27FC236}">
                    <a16:creationId xmlns:a16="http://schemas.microsoft.com/office/drawing/2014/main" id="{8B5FEE6D-45DB-491D-8E2F-C6A78716C081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0" name="Gleichschenkliges Dreieck 659">
                <a:extLst>
                  <a:ext uri="{FF2B5EF4-FFF2-40B4-BE49-F238E27FC236}">
                    <a16:creationId xmlns:a16="http://schemas.microsoft.com/office/drawing/2014/main" id="{8F3D0CB3-1438-456C-945D-C0F7A8806122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50" name="Gruppieren 649">
              <a:extLst>
                <a:ext uri="{FF2B5EF4-FFF2-40B4-BE49-F238E27FC236}">
                  <a16:creationId xmlns:a16="http://schemas.microsoft.com/office/drawing/2014/main" id="{784A265A-25C4-4661-A0E4-B4C5FE6739F8}"/>
                </a:ext>
              </a:extLst>
            </p:cNvPr>
            <p:cNvGrpSpPr/>
            <p:nvPr/>
          </p:nvGrpSpPr>
          <p:grpSpPr>
            <a:xfrm rot="17851802" flipH="1" flipV="1">
              <a:off x="14933551" y="641230"/>
              <a:ext cx="161924" cy="144372"/>
              <a:chOff x="14671674" y="2314575"/>
              <a:chExt cx="739776" cy="659585"/>
            </a:xfrm>
          </p:grpSpPr>
          <p:sp>
            <p:nvSpPr>
              <p:cNvPr id="657" name="Gleichschenkliges Dreieck 656">
                <a:extLst>
                  <a:ext uri="{FF2B5EF4-FFF2-40B4-BE49-F238E27FC236}">
                    <a16:creationId xmlns:a16="http://schemas.microsoft.com/office/drawing/2014/main" id="{0E9788AC-7755-459D-A4D4-2066FD1B8EC0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8" name="Gleichschenkliges Dreieck 657">
                <a:extLst>
                  <a:ext uri="{FF2B5EF4-FFF2-40B4-BE49-F238E27FC236}">
                    <a16:creationId xmlns:a16="http://schemas.microsoft.com/office/drawing/2014/main" id="{DE27ABEB-04D3-474E-A29E-1A48AB585F2F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51" name="Gruppieren 650">
              <a:extLst>
                <a:ext uri="{FF2B5EF4-FFF2-40B4-BE49-F238E27FC236}">
                  <a16:creationId xmlns:a16="http://schemas.microsoft.com/office/drawing/2014/main" id="{E8318603-67CB-43AA-9174-F031044400E6}"/>
                </a:ext>
              </a:extLst>
            </p:cNvPr>
            <p:cNvGrpSpPr/>
            <p:nvPr/>
          </p:nvGrpSpPr>
          <p:grpSpPr>
            <a:xfrm rot="17851802" flipH="1" flipV="1">
              <a:off x="15330488" y="831704"/>
              <a:ext cx="161924" cy="144372"/>
              <a:chOff x="14671674" y="2314575"/>
              <a:chExt cx="739776" cy="659585"/>
            </a:xfrm>
          </p:grpSpPr>
          <p:sp>
            <p:nvSpPr>
              <p:cNvPr id="655" name="Gleichschenkliges Dreieck 654">
                <a:extLst>
                  <a:ext uri="{FF2B5EF4-FFF2-40B4-BE49-F238E27FC236}">
                    <a16:creationId xmlns:a16="http://schemas.microsoft.com/office/drawing/2014/main" id="{095061E6-8903-48D4-8EF0-63F570A2D7BB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6" name="Gleichschenkliges Dreieck 655">
                <a:extLst>
                  <a:ext uri="{FF2B5EF4-FFF2-40B4-BE49-F238E27FC236}">
                    <a16:creationId xmlns:a16="http://schemas.microsoft.com/office/drawing/2014/main" id="{252C5E37-C7AC-4F51-A8B6-D350192F6B49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52" name="Gruppieren 651">
              <a:extLst>
                <a:ext uri="{FF2B5EF4-FFF2-40B4-BE49-F238E27FC236}">
                  <a16:creationId xmlns:a16="http://schemas.microsoft.com/office/drawing/2014/main" id="{EFB4CCDA-87C5-4793-92F9-68FC40EF0D69}"/>
                </a:ext>
              </a:extLst>
            </p:cNvPr>
            <p:cNvGrpSpPr/>
            <p:nvPr/>
          </p:nvGrpSpPr>
          <p:grpSpPr>
            <a:xfrm rot="14468808" flipH="1" flipV="1">
              <a:off x="15663862" y="882630"/>
              <a:ext cx="161924" cy="144372"/>
              <a:chOff x="14671674" y="2314575"/>
              <a:chExt cx="739776" cy="659585"/>
            </a:xfrm>
          </p:grpSpPr>
          <p:sp>
            <p:nvSpPr>
              <p:cNvPr id="653" name="Gleichschenkliges Dreieck 652">
                <a:extLst>
                  <a:ext uri="{FF2B5EF4-FFF2-40B4-BE49-F238E27FC236}">
                    <a16:creationId xmlns:a16="http://schemas.microsoft.com/office/drawing/2014/main" id="{DB99692E-0223-4270-92ED-1638F11A3339}"/>
                  </a:ext>
                </a:extLst>
              </p:cNvPr>
              <p:cNvSpPr/>
              <p:nvPr/>
            </p:nvSpPr>
            <p:spPr>
              <a:xfrm>
                <a:off x="14801850" y="2314575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4" name="Gleichschenkliges Dreieck 653">
                <a:extLst>
                  <a:ext uri="{FF2B5EF4-FFF2-40B4-BE49-F238E27FC236}">
                    <a16:creationId xmlns:a16="http://schemas.microsoft.com/office/drawing/2014/main" id="{ED8C0686-1A56-4C47-A516-42667ED1C495}"/>
                  </a:ext>
                </a:extLst>
              </p:cNvPr>
              <p:cNvSpPr/>
              <p:nvPr/>
            </p:nvSpPr>
            <p:spPr>
              <a:xfrm rot="5400000">
                <a:off x="14696667" y="2315669"/>
                <a:ext cx="609600" cy="659585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603" name="Freihandform: Form 602">
            <a:extLst>
              <a:ext uri="{FF2B5EF4-FFF2-40B4-BE49-F238E27FC236}">
                <a16:creationId xmlns:a16="http://schemas.microsoft.com/office/drawing/2014/main" id="{DCCAB8BB-5EAB-40F7-AD1C-00E4C5F0E4BE}"/>
              </a:ext>
            </a:extLst>
          </p:cNvPr>
          <p:cNvSpPr/>
          <p:nvPr/>
        </p:nvSpPr>
        <p:spPr>
          <a:xfrm rot="3839885">
            <a:off x="5161607" y="3000164"/>
            <a:ext cx="629255" cy="664706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1205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ünfeck 1">
            <a:extLst>
              <a:ext uri="{FF2B5EF4-FFF2-40B4-BE49-F238E27FC236}">
                <a16:creationId xmlns:a16="http://schemas.microsoft.com/office/drawing/2014/main" id="{7D392165-4EFC-471A-80C8-FD770E47F6F4}"/>
              </a:ext>
            </a:extLst>
          </p:cNvPr>
          <p:cNvSpPr/>
          <p:nvPr/>
        </p:nvSpPr>
        <p:spPr>
          <a:xfrm rot="10800000">
            <a:off x="3413760" y="2483206"/>
            <a:ext cx="982980" cy="1381484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ünfeck 1">
            <a:extLst>
              <a:ext uri="{FF2B5EF4-FFF2-40B4-BE49-F238E27FC236}">
                <a16:creationId xmlns:a16="http://schemas.microsoft.com/office/drawing/2014/main" id="{4A78163B-FD43-4026-9BBA-F022119AA562}"/>
              </a:ext>
            </a:extLst>
          </p:cNvPr>
          <p:cNvSpPr/>
          <p:nvPr/>
        </p:nvSpPr>
        <p:spPr>
          <a:xfrm rot="10800000">
            <a:off x="3482341" y="2579590"/>
            <a:ext cx="845818" cy="1133070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028B89-AF73-4AC2-A403-028486F92788}"/>
              </a:ext>
            </a:extLst>
          </p:cNvPr>
          <p:cNvSpPr txBox="1"/>
          <p:nvPr/>
        </p:nvSpPr>
        <p:spPr>
          <a:xfrm>
            <a:off x="3413759" y="2773004"/>
            <a:ext cx="87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C000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Cloister Black" panose="00000400000000000000" pitchFamily="2" charset="0"/>
              </a:rPr>
              <a:t> 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C</a:t>
            </a:r>
            <a:r>
              <a:rPr lang="de-DE" sz="32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K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g</a:t>
            </a:r>
            <a:endParaRPr lang="de-DE" dirty="0">
              <a:solidFill>
                <a:srgbClr val="FFC000"/>
              </a:solidFill>
              <a:effectLst/>
              <a:latin typeface="Cloister Black" panose="00000400000000000000" pitchFamily="2" charset="0"/>
            </a:endParaRP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97BC13C6-2F38-41F0-855E-A33D3EBE97D7}"/>
              </a:ext>
            </a:extLst>
          </p:cNvPr>
          <p:cNvSpPr/>
          <p:nvPr/>
        </p:nvSpPr>
        <p:spPr>
          <a:xfrm>
            <a:off x="3441858" y="3311106"/>
            <a:ext cx="561975" cy="516730"/>
          </a:xfrm>
          <a:custGeom>
            <a:avLst/>
            <a:gdLst>
              <a:gd name="connsiteX0" fmla="*/ 0 w 540544"/>
              <a:gd name="connsiteY0" fmla="*/ 0 h 450056"/>
              <a:gd name="connsiteX1" fmla="*/ 409575 w 540544"/>
              <a:gd name="connsiteY1" fmla="*/ 450056 h 450056"/>
              <a:gd name="connsiteX2" fmla="*/ 483394 w 540544"/>
              <a:gd name="connsiteY2" fmla="*/ 414337 h 450056"/>
              <a:gd name="connsiteX3" fmla="*/ 540544 w 540544"/>
              <a:gd name="connsiteY3" fmla="*/ 354806 h 450056"/>
              <a:gd name="connsiteX4" fmla="*/ 535781 w 540544"/>
              <a:gd name="connsiteY4" fmla="*/ 340518 h 450056"/>
              <a:gd name="connsiteX5" fmla="*/ 514350 w 540544"/>
              <a:gd name="connsiteY5" fmla="*/ 342900 h 450056"/>
              <a:gd name="connsiteX6" fmla="*/ 476250 w 540544"/>
              <a:gd name="connsiteY6" fmla="*/ 361950 h 450056"/>
              <a:gd name="connsiteX7" fmla="*/ 419100 w 540544"/>
              <a:gd name="connsiteY7" fmla="*/ 392906 h 450056"/>
              <a:gd name="connsiteX8" fmla="*/ 202406 w 540544"/>
              <a:gd name="connsiteY8" fmla="*/ 161925 h 450056"/>
              <a:gd name="connsiteX9" fmla="*/ 0 w 540544"/>
              <a:gd name="connsiteY9" fmla="*/ 0 h 450056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0 w 540544"/>
              <a:gd name="connsiteY9" fmla="*/ 0 h 473868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88106 w 540544"/>
              <a:gd name="connsiteY9" fmla="*/ 47625 h 473868"/>
              <a:gd name="connsiteX10" fmla="*/ 0 w 540544"/>
              <a:gd name="connsiteY10" fmla="*/ 0 h 473868"/>
              <a:gd name="connsiteX0" fmla="*/ 0 w 561975"/>
              <a:gd name="connsiteY0" fmla="*/ 0 h 485775"/>
              <a:gd name="connsiteX1" fmla="*/ 452438 w 561975"/>
              <a:gd name="connsiteY1" fmla="*/ 485775 h 485775"/>
              <a:gd name="connsiteX2" fmla="*/ 504825 w 561975"/>
              <a:gd name="connsiteY2" fmla="*/ 426244 h 485775"/>
              <a:gd name="connsiteX3" fmla="*/ 561975 w 561975"/>
              <a:gd name="connsiteY3" fmla="*/ 366713 h 485775"/>
              <a:gd name="connsiteX4" fmla="*/ 557212 w 561975"/>
              <a:gd name="connsiteY4" fmla="*/ 352425 h 485775"/>
              <a:gd name="connsiteX5" fmla="*/ 535781 w 561975"/>
              <a:gd name="connsiteY5" fmla="*/ 354807 h 485775"/>
              <a:gd name="connsiteX6" fmla="*/ 497681 w 561975"/>
              <a:gd name="connsiteY6" fmla="*/ 373857 h 485775"/>
              <a:gd name="connsiteX7" fmla="*/ 440531 w 561975"/>
              <a:gd name="connsiteY7" fmla="*/ 404813 h 485775"/>
              <a:gd name="connsiteX8" fmla="*/ 223837 w 561975"/>
              <a:gd name="connsiteY8" fmla="*/ 173832 h 485775"/>
              <a:gd name="connsiteX9" fmla="*/ 109537 w 561975"/>
              <a:gd name="connsiteY9" fmla="*/ 59532 h 485775"/>
              <a:gd name="connsiteX10" fmla="*/ 0 w 561975"/>
              <a:gd name="connsiteY10" fmla="*/ 0 h 485775"/>
              <a:gd name="connsiteX0" fmla="*/ 0 w 561975"/>
              <a:gd name="connsiteY0" fmla="*/ 30955 h 516730"/>
              <a:gd name="connsiteX1" fmla="*/ 452438 w 561975"/>
              <a:gd name="connsiteY1" fmla="*/ 516730 h 516730"/>
              <a:gd name="connsiteX2" fmla="*/ 504825 w 561975"/>
              <a:gd name="connsiteY2" fmla="*/ 457199 h 516730"/>
              <a:gd name="connsiteX3" fmla="*/ 561975 w 561975"/>
              <a:gd name="connsiteY3" fmla="*/ 397668 h 516730"/>
              <a:gd name="connsiteX4" fmla="*/ 557212 w 561975"/>
              <a:gd name="connsiteY4" fmla="*/ 383380 h 516730"/>
              <a:gd name="connsiteX5" fmla="*/ 535781 w 561975"/>
              <a:gd name="connsiteY5" fmla="*/ 385762 h 516730"/>
              <a:gd name="connsiteX6" fmla="*/ 497681 w 561975"/>
              <a:gd name="connsiteY6" fmla="*/ 404812 h 516730"/>
              <a:gd name="connsiteX7" fmla="*/ 440531 w 561975"/>
              <a:gd name="connsiteY7" fmla="*/ 435768 h 516730"/>
              <a:gd name="connsiteX8" fmla="*/ 223837 w 561975"/>
              <a:gd name="connsiteY8" fmla="*/ 204787 h 516730"/>
              <a:gd name="connsiteX9" fmla="*/ 23812 w 561975"/>
              <a:gd name="connsiteY9" fmla="*/ 0 h 516730"/>
              <a:gd name="connsiteX10" fmla="*/ 0 w 561975"/>
              <a:gd name="connsiteY10" fmla="*/ 30955 h 51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975" h="516730">
                <a:moveTo>
                  <a:pt x="0" y="30955"/>
                </a:moveTo>
                <a:lnTo>
                  <a:pt x="452438" y="516730"/>
                </a:lnTo>
                <a:lnTo>
                  <a:pt x="504825" y="457199"/>
                </a:lnTo>
                <a:lnTo>
                  <a:pt x="561975" y="397668"/>
                </a:lnTo>
                <a:lnTo>
                  <a:pt x="557212" y="383380"/>
                </a:lnTo>
                <a:lnTo>
                  <a:pt x="535781" y="385762"/>
                </a:lnTo>
                <a:lnTo>
                  <a:pt x="497681" y="404812"/>
                </a:lnTo>
                <a:lnTo>
                  <a:pt x="440531" y="435768"/>
                </a:lnTo>
                <a:lnTo>
                  <a:pt x="223837" y="204787"/>
                </a:lnTo>
                <a:cubicBezTo>
                  <a:pt x="188912" y="177006"/>
                  <a:pt x="58737" y="27781"/>
                  <a:pt x="23812" y="0"/>
                </a:cubicBezTo>
                <a:lnTo>
                  <a:pt x="0" y="3095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88FD924-9A15-4645-AD26-A126A6238267}"/>
              </a:ext>
            </a:extLst>
          </p:cNvPr>
          <p:cNvSpPr/>
          <p:nvPr/>
        </p:nvSpPr>
        <p:spPr>
          <a:xfrm>
            <a:off x="3432334" y="2513387"/>
            <a:ext cx="121444" cy="812007"/>
          </a:xfrm>
          <a:custGeom>
            <a:avLst/>
            <a:gdLst>
              <a:gd name="connsiteX0" fmla="*/ 85725 w 121444"/>
              <a:gd name="connsiteY0" fmla="*/ 0 h 812007"/>
              <a:gd name="connsiteX1" fmla="*/ 121444 w 121444"/>
              <a:gd name="connsiteY1" fmla="*/ 52388 h 812007"/>
              <a:gd name="connsiteX2" fmla="*/ 40481 w 121444"/>
              <a:gd name="connsiteY2" fmla="*/ 685800 h 812007"/>
              <a:gd name="connsiteX3" fmla="*/ 28575 w 121444"/>
              <a:gd name="connsiteY3" fmla="*/ 783432 h 812007"/>
              <a:gd name="connsiteX4" fmla="*/ 0 w 121444"/>
              <a:gd name="connsiteY4" fmla="*/ 812007 h 812007"/>
              <a:gd name="connsiteX5" fmla="*/ 85725 w 121444"/>
              <a:gd name="connsiteY5" fmla="*/ 0 h 81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44" h="812007">
                <a:moveTo>
                  <a:pt x="85725" y="0"/>
                </a:moveTo>
                <a:lnTo>
                  <a:pt x="121444" y="52388"/>
                </a:lnTo>
                <a:lnTo>
                  <a:pt x="40481" y="685800"/>
                </a:lnTo>
                <a:lnTo>
                  <a:pt x="28575" y="783432"/>
                </a:lnTo>
                <a:lnTo>
                  <a:pt x="0" y="812007"/>
                </a:lnTo>
                <a:lnTo>
                  <a:pt x="8572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A067A97-4E2A-41FC-ACA9-9323294A3E34}"/>
              </a:ext>
            </a:extLst>
          </p:cNvPr>
          <p:cNvCxnSpPr>
            <a:cxnSpLocks/>
            <a:stCxn id="3" idx="4"/>
            <a:endCxn id="2" idx="4"/>
          </p:cNvCxnSpPr>
          <p:nvPr/>
        </p:nvCxnSpPr>
        <p:spPr>
          <a:xfrm flipH="1">
            <a:off x="4223479" y="2483206"/>
            <a:ext cx="51606" cy="9638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14C6D94-E667-4B70-9BC4-CE10843C1A6B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4328160" y="3273006"/>
            <a:ext cx="68580" cy="6400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B23677D9-CAF0-4772-9FFB-818D1892A660}"/>
              </a:ext>
            </a:extLst>
          </p:cNvPr>
          <p:cNvSpPr/>
          <p:nvPr/>
        </p:nvSpPr>
        <p:spPr>
          <a:xfrm>
            <a:off x="3534728" y="2515923"/>
            <a:ext cx="700086" cy="45719"/>
          </a:xfrm>
          <a:custGeom>
            <a:avLst/>
            <a:gdLst>
              <a:gd name="connsiteX0" fmla="*/ 690562 w 690562"/>
              <a:gd name="connsiteY0" fmla="*/ 0 h 52388"/>
              <a:gd name="connsiteX1" fmla="*/ 671512 w 690562"/>
              <a:gd name="connsiteY1" fmla="*/ 52388 h 52388"/>
              <a:gd name="connsiteX2" fmla="*/ 23812 w 690562"/>
              <a:gd name="connsiteY2" fmla="*/ 50006 h 52388"/>
              <a:gd name="connsiteX3" fmla="*/ 0 w 690562"/>
              <a:gd name="connsiteY3" fmla="*/ 11906 h 52388"/>
              <a:gd name="connsiteX4" fmla="*/ 690562 w 690562"/>
              <a:gd name="connsiteY4" fmla="*/ 0 h 52388"/>
              <a:gd name="connsiteX0" fmla="*/ 673893 w 673893"/>
              <a:gd name="connsiteY0" fmla="*/ 16669 h 40482"/>
              <a:gd name="connsiteX1" fmla="*/ 671512 w 673893"/>
              <a:gd name="connsiteY1" fmla="*/ 40482 h 40482"/>
              <a:gd name="connsiteX2" fmla="*/ 23812 w 673893"/>
              <a:gd name="connsiteY2" fmla="*/ 38100 h 40482"/>
              <a:gd name="connsiteX3" fmla="*/ 0 w 673893"/>
              <a:gd name="connsiteY3" fmla="*/ 0 h 40482"/>
              <a:gd name="connsiteX4" fmla="*/ 673893 w 673893"/>
              <a:gd name="connsiteY4" fmla="*/ 16669 h 40482"/>
              <a:gd name="connsiteX0" fmla="*/ 661986 w 661986"/>
              <a:gd name="connsiteY0" fmla="*/ 2381 h 26194"/>
              <a:gd name="connsiteX1" fmla="*/ 659605 w 661986"/>
              <a:gd name="connsiteY1" fmla="*/ 26194 h 26194"/>
              <a:gd name="connsiteX2" fmla="*/ 11905 w 661986"/>
              <a:gd name="connsiteY2" fmla="*/ 23812 h 26194"/>
              <a:gd name="connsiteX3" fmla="*/ 0 w 661986"/>
              <a:gd name="connsiteY3" fmla="*/ 0 h 26194"/>
              <a:gd name="connsiteX4" fmla="*/ 661986 w 661986"/>
              <a:gd name="connsiteY4" fmla="*/ 2381 h 26194"/>
              <a:gd name="connsiteX0" fmla="*/ 681036 w 681036"/>
              <a:gd name="connsiteY0" fmla="*/ 0 h 30957"/>
              <a:gd name="connsiteX1" fmla="*/ 659605 w 681036"/>
              <a:gd name="connsiteY1" fmla="*/ 30957 h 30957"/>
              <a:gd name="connsiteX2" fmla="*/ 11905 w 681036"/>
              <a:gd name="connsiteY2" fmla="*/ 28575 h 30957"/>
              <a:gd name="connsiteX3" fmla="*/ 0 w 681036"/>
              <a:gd name="connsiteY3" fmla="*/ 4763 h 30957"/>
              <a:gd name="connsiteX4" fmla="*/ 681036 w 681036"/>
              <a:gd name="connsiteY4" fmla="*/ 0 h 30957"/>
              <a:gd name="connsiteX0" fmla="*/ 700086 w 700086"/>
              <a:gd name="connsiteY0" fmla="*/ 0 h 30957"/>
              <a:gd name="connsiteX1" fmla="*/ 678655 w 700086"/>
              <a:gd name="connsiteY1" fmla="*/ 30957 h 30957"/>
              <a:gd name="connsiteX2" fmla="*/ 30955 w 700086"/>
              <a:gd name="connsiteY2" fmla="*/ 28575 h 30957"/>
              <a:gd name="connsiteX3" fmla="*/ 0 w 700086"/>
              <a:gd name="connsiteY3" fmla="*/ 4763 h 30957"/>
              <a:gd name="connsiteX4" fmla="*/ 700086 w 700086"/>
              <a:gd name="connsiteY4" fmla="*/ 0 h 3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086" h="30957">
                <a:moveTo>
                  <a:pt x="700086" y="0"/>
                </a:moveTo>
                <a:lnTo>
                  <a:pt x="678655" y="30957"/>
                </a:lnTo>
                <a:lnTo>
                  <a:pt x="30955" y="28575"/>
                </a:lnTo>
                <a:lnTo>
                  <a:pt x="0" y="4763"/>
                </a:lnTo>
                <a:lnTo>
                  <a:pt x="700086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0D8FCC6D-95ED-4410-ABD9-D7EFA6211960}"/>
              </a:ext>
            </a:extLst>
          </p:cNvPr>
          <p:cNvSpPr/>
          <p:nvPr/>
        </p:nvSpPr>
        <p:spPr>
          <a:xfrm>
            <a:off x="4237196" y="2534819"/>
            <a:ext cx="140494" cy="752475"/>
          </a:xfrm>
          <a:custGeom>
            <a:avLst/>
            <a:gdLst>
              <a:gd name="connsiteX0" fmla="*/ 0 w 140494"/>
              <a:gd name="connsiteY0" fmla="*/ 45243 h 752475"/>
              <a:gd name="connsiteX1" fmla="*/ 28575 w 140494"/>
              <a:gd name="connsiteY1" fmla="*/ 0 h 752475"/>
              <a:gd name="connsiteX2" fmla="*/ 140494 w 140494"/>
              <a:gd name="connsiteY2" fmla="*/ 752475 h 752475"/>
              <a:gd name="connsiteX3" fmla="*/ 107157 w 140494"/>
              <a:gd name="connsiteY3" fmla="*/ 721518 h 752475"/>
              <a:gd name="connsiteX4" fmla="*/ 0 w 140494"/>
              <a:gd name="connsiteY4" fmla="*/ 45243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494" h="752475">
                <a:moveTo>
                  <a:pt x="0" y="45243"/>
                </a:moveTo>
                <a:lnTo>
                  <a:pt x="28575" y="0"/>
                </a:lnTo>
                <a:lnTo>
                  <a:pt x="140494" y="752475"/>
                </a:lnTo>
                <a:lnTo>
                  <a:pt x="107157" y="721518"/>
                </a:lnTo>
                <a:lnTo>
                  <a:pt x="0" y="45243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D37CE5F-A5DD-4175-9D96-83AF6FC2AD51}"/>
              </a:ext>
            </a:extLst>
          </p:cNvPr>
          <p:cNvSpPr/>
          <p:nvPr/>
        </p:nvSpPr>
        <p:spPr>
          <a:xfrm rot="10800000">
            <a:off x="3848734" y="3563668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Gleichschenkliges Dreieck 33">
            <a:extLst>
              <a:ext uri="{FF2B5EF4-FFF2-40B4-BE49-F238E27FC236}">
                <a16:creationId xmlns:a16="http://schemas.microsoft.com/office/drawing/2014/main" id="{3EB210AE-A09D-40E4-AC74-A8D8A728BC55}"/>
              </a:ext>
            </a:extLst>
          </p:cNvPr>
          <p:cNvSpPr/>
          <p:nvPr/>
        </p:nvSpPr>
        <p:spPr>
          <a:xfrm rot="7654672">
            <a:off x="4230269" y="3159171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Gleichschenkliges Dreieck 33">
            <a:extLst>
              <a:ext uri="{FF2B5EF4-FFF2-40B4-BE49-F238E27FC236}">
                <a16:creationId xmlns:a16="http://schemas.microsoft.com/office/drawing/2014/main" id="{30C95BB9-5FAA-4E5F-896E-7938A1E490A7}"/>
              </a:ext>
            </a:extLst>
          </p:cNvPr>
          <p:cNvSpPr/>
          <p:nvPr/>
        </p:nvSpPr>
        <p:spPr>
          <a:xfrm rot="2512885">
            <a:off x="4126840" y="2551595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Gleichschenkliges Dreieck 33">
            <a:extLst>
              <a:ext uri="{FF2B5EF4-FFF2-40B4-BE49-F238E27FC236}">
                <a16:creationId xmlns:a16="http://schemas.microsoft.com/office/drawing/2014/main" id="{711BC43D-F1FB-4CA2-AF78-4138B9E23571}"/>
              </a:ext>
            </a:extLst>
          </p:cNvPr>
          <p:cNvSpPr/>
          <p:nvPr/>
        </p:nvSpPr>
        <p:spPr>
          <a:xfrm rot="19087115" flipH="1">
            <a:off x="3568396" y="2551596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Gleichschenkliges Dreieck 33">
            <a:extLst>
              <a:ext uri="{FF2B5EF4-FFF2-40B4-BE49-F238E27FC236}">
                <a16:creationId xmlns:a16="http://schemas.microsoft.com/office/drawing/2014/main" id="{58076859-D4D2-414E-9D40-D758AF5DA187}"/>
              </a:ext>
            </a:extLst>
          </p:cNvPr>
          <p:cNvSpPr/>
          <p:nvPr/>
        </p:nvSpPr>
        <p:spPr>
          <a:xfrm rot="13945328" flipH="1">
            <a:off x="3487812" y="3167777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31A7EA8-B713-4FD8-9C79-C1123783B2F6}"/>
              </a:ext>
            </a:extLst>
          </p:cNvPr>
          <p:cNvGrpSpPr/>
          <p:nvPr/>
        </p:nvGrpSpPr>
        <p:grpSpPr>
          <a:xfrm>
            <a:off x="5445156" y="1209948"/>
            <a:ext cx="3011279" cy="4232060"/>
            <a:chOff x="6459304" y="2635236"/>
            <a:chExt cx="982980" cy="1381484"/>
          </a:xfrm>
        </p:grpSpPr>
        <p:sp>
          <p:nvSpPr>
            <p:cNvPr id="42" name="Fünfeck 1">
              <a:extLst>
                <a:ext uri="{FF2B5EF4-FFF2-40B4-BE49-F238E27FC236}">
                  <a16:creationId xmlns:a16="http://schemas.microsoft.com/office/drawing/2014/main" id="{014BFDFC-EA3B-4CD3-882B-9AFCCAB6153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ünfeck 1">
              <a:extLst>
                <a:ext uri="{FF2B5EF4-FFF2-40B4-BE49-F238E27FC236}">
                  <a16:creationId xmlns:a16="http://schemas.microsoft.com/office/drawing/2014/main" id="{3288C9CD-B3DD-4249-BC99-71C5633D2963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ünfeck 1">
              <a:extLst>
                <a:ext uri="{FF2B5EF4-FFF2-40B4-BE49-F238E27FC236}">
                  <a16:creationId xmlns:a16="http://schemas.microsoft.com/office/drawing/2014/main" id="{FD38EF0C-D3EB-4F53-80C9-5CA96034101A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D8D4AEFB-6F93-458C-A6A8-15F00A6F1B4F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7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72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115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72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514D66FA-60F8-4A43-B366-92B7D1E78651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1B1414-9E45-4113-9FED-BAB08D41A179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06FD7261-E5A8-4B42-8C3B-F566DA92E8E9}"/>
                </a:ext>
              </a:extLst>
            </p:cNvPr>
            <p:cNvCxnSpPr>
              <a:cxnSpLocks/>
              <a:stCxn id="42" idx="4"/>
              <a:endCxn id="43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FA3B4761-1353-48E4-9943-650E4EDDE37E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F151744-C0D9-4A05-B87E-9FF6073A7CF6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C9FF488B-C3C6-4492-81E0-E880B9827852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E75BA5BB-C3DD-4EA8-AEDF-5A12E96CAEA2}"/>
              </a:ext>
            </a:extLst>
          </p:cNvPr>
          <p:cNvGrpSpPr/>
          <p:nvPr/>
        </p:nvGrpSpPr>
        <p:grpSpPr>
          <a:xfrm>
            <a:off x="8518676" y="4016720"/>
            <a:ext cx="1795844" cy="1813476"/>
            <a:chOff x="8518676" y="4016720"/>
            <a:chExt cx="1795844" cy="1813476"/>
          </a:xfrm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5518707F-70CB-46AD-A79F-2ECC01DD7204}"/>
                </a:ext>
              </a:extLst>
            </p:cNvPr>
            <p:cNvSpPr/>
            <p:nvPr/>
          </p:nvSpPr>
          <p:spPr>
            <a:xfrm>
              <a:off x="9293843" y="4016720"/>
              <a:ext cx="226503" cy="181347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5" name="Picture 2" descr="Bildergebnis fÃ¼r holzmaserung">
              <a:extLst>
                <a:ext uri="{FF2B5EF4-FFF2-40B4-BE49-F238E27FC236}">
                  <a16:creationId xmlns:a16="http://schemas.microsoft.com/office/drawing/2014/main" id="{7F6789BE-661B-4083-9057-17018B35F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8513662" y="4809246"/>
              <a:ext cx="1799210" cy="214158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4679505-FA83-4EF1-8D18-1AA42FCEB5B5}"/>
                </a:ext>
              </a:extLst>
            </p:cNvPr>
            <p:cNvSpPr/>
            <p:nvPr/>
          </p:nvSpPr>
          <p:spPr>
            <a:xfrm rot="5400000">
              <a:off x="9303346" y="4046292"/>
              <a:ext cx="226503" cy="179584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7" name="Picture 2" descr="Bildergebnis fÃ¼r holzmaserung">
              <a:extLst>
                <a:ext uri="{FF2B5EF4-FFF2-40B4-BE49-F238E27FC236}">
                  <a16:creationId xmlns:a16="http://schemas.microsoft.com/office/drawing/2014/main" id="{6F4E5279-00FE-49B7-869E-29EE689B75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3946">
              <a:off x="8519145" y="4825961"/>
              <a:ext cx="1791074" cy="234517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9" name="Rechteck 69">
              <a:extLst>
                <a:ext uri="{FF2B5EF4-FFF2-40B4-BE49-F238E27FC236}">
                  <a16:creationId xmlns:a16="http://schemas.microsoft.com/office/drawing/2014/main" id="{0C1749DA-0435-40EA-ADE2-6F32E418EA8E}"/>
                </a:ext>
              </a:extLst>
            </p:cNvPr>
            <p:cNvSpPr/>
            <p:nvPr/>
          </p:nvSpPr>
          <p:spPr>
            <a:xfrm rot="2435921" flipH="1">
              <a:off x="9370422" y="4716330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A9AC5896-FB97-451C-ADC4-519936289682}"/>
                </a:ext>
              </a:extLst>
            </p:cNvPr>
            <p:cNvSpPr/>
            <p:nvPr/>
          </p:nvSpPr>
          <p:spPr>
            <a:xfrm rot="19164079">
              <a:off x="9357841" y="4704029"/>
              <a:ext cx="115953" cy="50698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113633 w 115953"/>
                <a:gd name="connsiteY2" fmla="*/ 381719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81090 w 115953"/>
                <a:gd name="connsiteY2" fmla="*/ 397734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53" h="506985">
                  <a:moveTo>
                    <a:pt x="42610" y="78259"/>
                  </a:moveTo>
                  <a:lnTo>
                    <a:pt x="115953" y="0"/>
                  </a:lnTo>
                  <a:cubicBezTo>
                    <a:pt x="115180" y="127240"/>
                    <a:pt x="81863" y="270494"/>
                    <a:pt x="81090" y="397734"/>
                  </a:cubicBezTo>
                  <a:lnTo>
                    <a:pt x="0" y="506985"/>
                  </a:lnTo>
                  <a:lnTo>
                    <a:pt x="4261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EDA0DF2-5EB5-41D2-9845-36401DCA447A}"/>
              </a:ext>
            </a:extLst>
          </p:cNvPr>
          <p:cNvGrpSpPr/>
          <p:nvPr/>
        </p:nvGrpSpPr>
        <p:grpSpPr>
          <a:xfrm>
            <a:off x="1294333" y="2937078"/>
            <a:ext cx="1151374" cy="1618144"/>
            <a:chOff x="6459304" y="2635236"/>
            <a:chExt cx="982980" cy="1381484"/>
          </a:xfrm>
        </p:grpSpPr>
        <p:sp>
          <p:nvSpPr>
            <p:cNvPr id="36" name="Fünfeck 1">
              <a:extLst>
                <a:ext uri="{FF2B5EF4-FFF2-40B4-BE49-F238E27FC236}">
                  <a16:creationId xmlns:a16="http://schemas.microsoft.com/office/drawing/2014/main" id="{96A7CBC7-06C1-494C-978E-5C57060367F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ünfeck 1">
              <a:extLst>
                <a:ext uri="{FF2B5EF4-FFF2-40B4-BE49-F238E27FC236}">
                  <a16:creationId xmlns:a16="http://schemas.microsoft.com/office/drawing/2014/main" id="{F86EDC0D-F84A-43DF-9628-1640877BE5B4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ünfeck 1">
              <a:extLst>
                <a:ext uri="{FF2B5EF4-FFF2-40B4-BE49-F238E27FC236}">
                  <a16:creationId xmlns:a16="http://schemas.microsoft.com/office/drawing/2014/main" id="{2738B867-CC93-4093-83B5-2A3EC7E38D7C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F61DCDCA-BF93-4B0D-86B1-4253DD6C457C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4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4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24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6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8814F4D8-5171-449D-A518-C76A63FE6E3D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3CA92C5C-E2F1-4C07-9A64-08C0FBD3AF20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9343834F-4812-4C24-AD2E-D131B9D80639}"/>
                </a:ext>
              </a:extLst>
            </p:cNvPr>
            <p:cNvCxnSpPr>
              <a:cxnSpLocks/>
              <a:stCxn id="36" idx="4"/>
              <a:endCxn id="51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705FBEF2-BF6A-445F-9B42-E00484CA6746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49F13182-2AD2-425C-BD02-559B0F23FE90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5BC4BC0-C173-453F-BC24-0A9B21659150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582912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DE1D9F80-D435-4836-AA12-8BF1FD3F322A}"/>
              </a:ext>
            </a:extLst>
          </p:cNvPr>
          <p:cNvGrpSpPr/>
          <p:nvPr/>
        </p:nvGrpSpPr>
        <p:grpSpPr>
          <a:xfrm>
            <a:off x="2529840" y="701040"/>
            <a:ext cx="419100" cy="419100"/>
            <a:chOff x="2529840" y="701040"/>
            <a:chExt cx="419100" cy="41910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760E0F7-52F6-4D86-A4B1-E94400F50B72}"/>
                </a:ext>
              </a:extLst>
            </p:cNvPr>
            <p:cNvSpPr/>
            <p:nvPr/>
          </p:nvSpPr>
          <p:spPr>
            <a:xfrm>
              <a:off x="2529840" y="701040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D1D37D89-9789-4AFC-A66B-003664F5B7BF}"/>
                </a:ext>
              </a:extLst>
            </p:cNvPr>
            <p:cNvCxnSpPr>
              <a:stCxn id="41" idx="1"/>
              <a:endCxn id="41" idx="5"/>
            </p:cNvCxnSpPr>
            <p:nvPr/>
          </p:nvCxnSpPr>
          <p:spPr>
            <a:xfrm>
              <a:off x="2591216" y="762416"/>
              <a:ext cx="296348" cy="296348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2EC2A655-BE68-4A2A-8B98-00EF9EA5C0E9}"/>
              </a:ext>
            </a:extLst>
          </p:cNvPr>
          <p:cNvGrpSpPr/>
          <p:nvPr/>
        </p:nvGrpSpPr>
        <p:grpSpPr>
          <a:xfrm>
            <a:off x="1111359" y="762416"/>
            <a:ext cx="419100" cy="419100"/>
            <a:chOff x="1111359" y="762416"/>
            <a:chExt cx="419100" cy="41910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6802517-AD07-4685-9A00-5ABE158786FF}"/>
                </a:ext>
              </a:extLst>
            </p:cNvPr>
            <p:cNvSpPr/>
            <p:nvPr/>
          </p:nvSpPr>
          <p:spPr>
            <a:xfrm>
              <a:off x="1111359" y="762416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9FAA1228-7C21-4D10-8B7C-9F7C5B940576}"/>
                </a:ext>
              </a:extLst>
            </p:cNvPr>
            <p:cNvSpPr/>
            <p:nvPr/>
          </p:nvSpPr>
          <p:spPr>
            <a:xfrm flipH="1">
              <a:off x="1198989" y="850046"/>
              <a:ext cx="121920" cy="1219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45719F84-AFEB-46BF-91A4-75533421CC9D}"/>
                </a:ext>
              </a:extLst>
            </p:cNvPr>
            <p:cNvSpPr/>
            <p:nvPr/>
          </p:nvSpPr>
          <p:spPr>
            <a:xfrm>
              <a:off x="1259949" y="1097280"/>
              <a:ext cx="45720" cy="45720"/>
            </a:xfrm>
            <a:prstGeom prst="ellipse">
              <a:avLst/>
            </a:prstGeom>
            <a:solidFill>
              <a:srgbClr val="69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4A6419AD-B27F-444C-9E3C-0CEB9EB59C71}"/>
                </a:ext>
              </a:extLst>
            </p:cNvPr>
            <p:cNvSpPr/>
            <p:nvPr/>
          </p:nvSpPr>
          <p:spPr>
            <a:xfrm>
              <a:off x="1326650" y="916781"/>
              <a:ext cx="177564" cy="177564"/>
            </a:xfrm>
            <a:prstGeom prst="ellips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" name="Ellipse 55">
            <a:extLst>
              <a:ext uri="{FF2B5EF4-FFF2-40B4-BE49-F238E27FC236}">
                <a16:creationId xmlns:a16="http://schemas.microsoft.com/office/drawing/2014/main" id="{606EBB74-8765-469C-9315-30EFD5E90B66}"/>
              </a:ext>
            </a:extLst>
          </p:cNvPr>
          <p:cNvSpPr/>
          <p:nvPr/>
        </p:nvSpPr>
        <p:spPr>
          <a:xfrm flipH="1">
            <a:off x="538490" y="859205"/>
            <a:ext cx="146358" cy="146358"/>
          </a:xfrm>
          <a:prstGeom prst="ellipse">
            <a:avLst/>
          </a:prstGeom>
          <a:solidFill>
            <a:srgbClr val="696969"/>
          </a:solidFill>
          <a:ln>
            <a:noFill/>
          </a:ln>
          <a:effectLst>
            <a:outerShdw blurRad="63500" sx="94000" sy="9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D75060D-430E-46E6-ABE6-AB2D33708A28}"/>
              </a:ext>
            </a:extLst>
          </p:cNvPr>
          <p:cNvGrpSpPr/>
          <p:nvPr/>
        </p:nvGrpSpPr>
        <p:grpSpPr>
          <a:xfrm>
            <a:off x="583582" y="2465209"/>
            <a:ext cx="1362815" cy="1940338"/>
            <a:chOff x="583582" y="2465209"/>
            <a:chExt cx="1362815" cy="1940338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672FE92-19AE-4ADF-AFB8-117E2917BB18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7" name="Picture 2" descr="Bildergebnis fÃ¼r holzmaserung">
              <a:extLst>
                <a:ext uri="{FF2B5EF4-FFF2-40B4-BE49-F238E27FC236}">
                  <a16:creationId xmlns:a16="http://schemas.microsoft.com/office/drawing/2014/main" id="{EDF728E3-028C-4B73-B548-2A9B45E1B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DF43AF49-E7D7-48D8-8C88-0ACFF44B32C3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8" name="Picture 2" descr="Bildergebnis fÃ¼r holzmaserung">
              <a:extLst>
                <a:ext uri="{FF2B5EF4-FFF2-40B4-BE49-F238E27FC236}">
                  <a16:creationId xmlns:a16="http://schemas.microsoft.com/office/drawing/2014/main" id="{0D1851B1-2895-4302-A3CD-7D0531D346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02956B0D-B421-4BF0-899E-27C6D378F0B5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69">
              <a:extLst>
                <a:ext uri="{FF2B5EF4-FFF2-40B4-BE49-F238E27FC236}">
                  <a16:creationId xmlns:a16="http://schemas.microsoft.com/office/drawing/2014/main" id="{6CC868AA-7DC2-4FC2-9382-F11D1E3738EE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97C1B599-76AD-4E2F-B2F6-697E947DFE8C}"/>
              </a:ext>
            </a:extLst>
          </p:cNvPr>
          <p:cNvGrpSpPr/>
          <p:nvPr/>
        </p:nvGrpSpPr>
        <p:grpSpPr>
          <a:xfrm>
            <a:off x="2178858" y="2065180"/>
            <a:ext cx="8880960" cy="2918121"/>
            <a:chOff x="869939" y="1335880"/>
            <a:chExt cx="8880960" cy="2918121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068146DB-F8B7-4E54-BEFE-4D8618AD40CC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22ECBD40-7ECA-45D6-9182-8201EFD1BD84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AF42F24-9285-442D-9AF1-85E5228748EC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DD4ED93-C5FC-4866-BDF9-8EAD3A16E581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8271897-7A68-49AA-A5F5-511901B00310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CEDAFEB9-CA96-4932-B5AC-7DA7A8598AF8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CAA1067C-DCAF-443D-AF1C-145151897088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50" name="Picture 2" descr="Bildergebnis fÃ¼r holzmaserung">
              <a:extLst>
                <a:ext uri="{FF2B5EF4-FFF2-40B4-BE49-F238E27FC236}">
                  <a16:creationId xmlns:a16="http://schemas.microsoft.com/office/drawing/2014/main" id="{D8E14454-93E4-4EF1-AA13-EE05BE2E5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A52A252A-5745-4D48-94AF-BCE5D27DC609}"/>
                </a:ext>
              </a:extLst>
            </p:cNvPr>
            <p:cNvCxnSpPr>
              <a:cxnSpLocks/>
              <a:stCxn id="19" idx="2"/>
              <a:endCxn id="31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3689450-6FC2-4E04-B37B-71B61B2CBFEF}"/>
                </a:ext>
              </a:extLst>
            </p:cNvPr>
            <p:cNvCxnSpPr>
              <a:cxnSpLocks/>
              <a:stCxn id="36" idx="2"/>
              <a:endCxn id="29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F256659C-9DAF-40F2-93F7-2C14E532C4DF}"/>
                </a:ext>
              </a:extLst>
            </p:cNvPr>
            <p:cNvCxnSpPr>
              <a:cxnSpLocks/>
              <a:stCxn id="23" idx="1"/>
              <a:endCxn id="2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5A16CF7A-5DC1-40F5-90B1-E25027158BFC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79B587EC-55D7-4D06-AB46-E6CE1368A9EE}"/>
                </a:ext>
              </a:extLst>
            </p:cNvPr>
            <p:cNvCxnSpPr>
              <a:cxnSpLocks/>
              <a:stCxn id="19" idx="1"/>
              <a:endCxn id="31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97920EC0-0E87-4A1F-9A62-5EB8AF8950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8EAAB66B-0180-4260-BB26-5DA2C0C63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ADDFD16-D96F-4A0B-9C9B-2E96B7A0760B}"/>
              </a:ext>
            </a:extLst>
          </p:cNvPr>
          <p:cNvGrpSpPr/>
          <p:nvPr/>
        </p:nvGrpSpPr>
        <p:grpSpPr>
          <a:xfrm>
            <a:off x="2591216" y="4702492"/>
            <a:ext cx="8687634" cy="1393092"/>
            <a:chOff x="1338372" y="1945726"/>
            <a:chExt cx="7990422" cy="1393092"/>
          </a:xfrm>
        </p:grpSpPr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20CA5888-4BA1-4EF4-B768-D5E40C193507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EF286B55-A930-4E6B-AA2E-A95127FE7B89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F80D4154-5CB1-48BF-A1A5-5F2F6898E51F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D410C8B-1EC9-4A13-9D18-F14D9498422A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04F14F5-0082-44A4-8BBA-5DCDB69E6679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107ECB27-97A4-4694-8BA6-39A53459EF16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10C299C2-D180-442D-8228-FCE3C575AB83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6483E017-4D46-4273-918C-884AF8824E1F}"/>
                </a:ext>
              </a:extLst>
            </p:cNvPr>
            <p:cNvCxnSpPr>
              <a:cxnSpLocks/>
              <a:stCxn id="93" idx="2"/>
              <a:endCxn id="89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1CC1DC28-F086-4325-ADEE-238D992C2884}"/>
                </a:ext>
              </a:extLst>
            </p:cNvPr>
            <p:cNvCxnSpPr>
              <a:cxnSpLocks/>
              <a:stCxn id="88" idx="2"/>
              <a:endCxn id="90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D9B4DEDD-8995-4C64-BCFD-34AE7B78A628}"/>
                </a:ext>
              </a:extLst>
            </p:cNvPr>
            <p:cNvCxnSpPr>
              <a:cxnSpLocks/>
              <a:stCxn id="92" idx="1"/>
              <a:endCxn id="91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7CEE96FF-86F2-40B4-BA6C-51D493EBF9E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6FBE44EF-F1BB-47D8-BC6D-575E32C7090F}"/>
                </a:ext>
              </a:extLst>
            </p:cNvPr>
            <p:cNvCxnSpPr>
              <a:cxnSpLocks/>
              <a:stCxn id="93" idx="1"/>
              <a:endCxn id="89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AB20D573-40CA-4344-845D-E3314ABD6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Grafik 54">
            <a:extLst>
              <a:ext uri="{FF2B5EF4-FFF2-40B4-BE49-F238E27FC236}">
                <a16:creationId xmlns:a16="http://schemas.microsoft.com/office/drawing/2014/main" id="{70331FED-7EF7-474F-ADD4-6AF4182E5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90" y="494023"/>
            <a:ext cx="9561915" cy="1498306"/>
          </a:xfrm>
          <a:prstGeom prst="rect">
            <a:avLst/>
          </a:prstGeom>
        </p:spPr>
      </p:pic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ADC7A4B1-3171-48DD-92A8-338618C072C9}"/>
              </a:ext>
            </a:extLst>
          </p:cNvPr>
          <p:cNvCxnSpPr/>
          <p:nvPr/>
        </p:nvCxnSpPr>
        <p:spPr>
          <a:xfrm flipV="1">
            <a:off x="3032036" y="1728907"/>
            <a:ext cx="8746802" cy="23038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81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F3ECB71-6731-4537-A33C-10A65AF0AD4A}"/>
              </a:ext>
            </a:extLst>
          </p:cNvPr>
          <p:cNvSpPr/>
          <p:nvPr/>
        </p:nvSpPr>
        <p:spPr>
          <a:xfrm>
            <a:off x="1097280" y="1900895"/>
            <a:ext cx="8313420" cy="148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309492F6-9660-4D51-BFBF-467CB63B3350}"/>
              </a:ext>
            </a:extLst>
          </p:cNvPr>
          <p:cNvSpPr/>
          <p:nvPr/>
        </p:nvSpPr>
        <p:spPr>
          <a:xfrm>
            <a:off x="1625266" y="2280511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72D75629-B7AB-4DD0-B36E-A0A70F5C5081}"/>
              </a:ext>
            </a:extLst>
          </p:cNvPr>
          <p:cNvSpPr/>
          <p:nvPr/>
        </p:nvSpPr>
        <p:spPr>
          <a:xfrm>
            <a:off x="8860592" y="1945726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EAE88FFF-61ED-4A91-B50F-E98B51EF0C69}"/>
              </a:ext>
            </a:extLst>
          </p:cNvPr>
          <p:cNvSpPr/>
          <p:nvPr/>
        </p:nvSpPr>
        <p:spPr>
          <a:xfrm>
            <a:off x="8718726" y="2414742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9615796-BB7D-4A3B-99DF-1B66F549A36A}"/>
              </a:ext>
            </a:extLst>
          </p:cNvPr>
          <p:cNvSpPr/>
          <p:nvPr/>
        </p:nvSpPr>
        <p:spPr>
          <a:xfrm>
            <a:off x="8925886" y="2708592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9EFC0E4-9486-4736-800A-B24A4DA7CC15}"/>
              </a:ext>
            </a:extLst>
          </p:cNvPr>
          <p:cNvSpPr/>
          <p:nvPr/>
        </p:nvSpPr>
        <p:spPr>
          <a:xfrm>
            <a:off x="1338372" y="2787330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18587FA0-C35E-4C98-BE7E-5AF571AC5F77}"/>
              </a:ext>
            </a:extLst>
          </p:cNvPr>
          <p:cNvSpPr/>
          <p:nvPr/>
        </p:nvSpPr>
        <p:spPr>
          <a:xfrm>
            <a:off x="1564677" y="1975706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D07BFD3-F052-46DF-A019-6C0A26D77B0B}"/>
              </a:ext>
            </a:extLst>
          </p:cNvPr>
          <p:cNvSpPr/>
          <p:nvPr/>
        </p:nvSpPr>
        <p:spPr>
          <a:xfrm>
            <a:off x="1535185" y="1946246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chemeClr val="tx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365C5B6-6E26-4650-A8EE-98BEF0CC495C}"/>
              </a:ext>
            </a:extLst>
          </p:cNvPr>
          <p:cNvCxnSpPr>
            <a:cxnSpLocks/>
            <a:stCxn id="7" idx="2"/>
            <a:endCxn id="3" idx="3"/>
          </p:cNvCxnSpPr>
          <p:nvPr/>
        </p:nvCxnSpPr>
        <p:spPr>
          <a:xfrm flipV="1">
            <a:off x="1564677" y="2209209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9ED80FB-D987-4762-8ED6-8182180BB3D5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V="1">
            <a:off x="1626853" y="2414742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11837A1-0E17-4C10-B6EF-6E98D1A66A1F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flipV="1">
            <a:off x="1338372" y="2708592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11D189F-3000-4622-B3FE-4A4C7986D0C3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392572" y="2895282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225ADE8-2D83-4527-8778-737109F5F6B0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flipV="1">
            <a:off x="1626590" y="1945726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0C0DF67-9A59-4557-8A73-1EDE1768B5F0}"/>
              </a:ext>
            </a:extLst>
          </p:cNvPr>
          <p:cNvCxnSpPr>
            <a:cxnSpLocks/>
          </p:cNvCxnSpPr>
          <p:nvPr/>
        </p:nvCxnSpPr>
        <p:spPr>
          <a:xfrm flipV="1">
            <a:off x="1535185" y="3113085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EE97D5B4-485B-4844-973F-3E3F70FA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72" y="4609576"/>
            <a:ext cx="9561915" cy="14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28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D22BB69-9954-469E-B8BF-6E2BCBC9AC8D}"/>
              </a:ext>
            </a:extLst>
          </p:cNvPr>
          <p:cNvSpPr/>
          <p:nvPr/>
        </p:nvSpPr>
        <p:spPr>
          <a:xfrm>
            <a:off x="2889260" y="4863222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B6201AA2-3603-479D-8654-CD147A3F9DAE}"/>
              </a:ext>
            </a:extLst>
          </p:cNvPr>
          <p:cNvSpPr/>
          <p:nvPr/>
        </p:nvSpPr>
        <p:spPr>
          <a:xfrm>
            <a:off x="10124586" y="4528437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64EAA45E-7028-4F98-8ACD-40023290E1F6}"/>
              </a:ext>
            </a:extLst>
          </p:cNvPr>
          <p:cNvSpPr/>
          <p:nvPr/>
        </p:nvSpPr>
        <p:spPr>
          <a:xfrm>
            <a:off x="9982720" y="4997453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D4281401-22D2-4E62-9AAF-ACCC6BE8C34D}"/>
              </a:ext>
            </a:extLst>
          </p:cNvPr>
          <p:cNvSpPr/>
          <p:nvPr/>
        </p:nvSpPr>
        <p:spPr>
          <a:xfrm>
            <a:off x="10189880" y="5291303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03DBC9F9-0D80-4027-8923-81E345EF8A2F}"/>
              </a:ext>
            </a:extLst>
          </p:cNvPr>
          <p:cNvSpPr/>
          <p:nvPr/>
        </p:nvSpPr>
        <p:spPr>
          <a:xfrm>
            <a:off x="2602366" y="5370041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4E6AB760-2BF4-47BE-B680-42146CCB0AE6}"/>
              </a:ext>
            </a:extLst>
          </p:cNvPr>
          <p:cNvSpPr/>
          <p:nvPr/>
        </p:nvSpPr>
        <p:spPr>
          <a:xfrm>
            <a:off x="2828671" y="4558417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EF540767-F810-43ED-9201-0F57289C2BA6}"/>
              </a:ext>
            </a:extLst>
          </p:cNvPr>
          <p:cNvSpPr/>
          <p:nvPr/>
        </p:nvSpPr>
        <p:spPr>
          <a:xfrm>
            <a:off x="2799179" y="4528957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rgbClr val="915937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6" name="Picture 2" descr="Bildergebnis fÃ¼r holzmaserung">
            <a:extLst>
              <a:ext uri="{FF2B5EF4-FFF2-40B4-BE49-F238E27FC236}">
                <a16:creationId xmlns:a16="http://schemas.microsoft.com/office/drawing/2014/main" id="{0FB74862-1F75-467E-9AA5-336A9280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53" y="4485410"/>
            <a:ext cx="8370723" cy="144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BF6FEA4-E115-4C34-AF58-4D4F285138E9}"/>
              </a:ext>
            </a:extLst>
          </p:cNvPr>
          <p:cNvCxnSpPr>
            <a:cxnSpLocks/>
            <a:stCxn id="24" idx="2"/>
            <a:endCxn id="20" idx="3"/>
          </p:cNvCxnSpPr>
          <p:nvPr/>
        </p:nvCxnSpPr>
        <p:spPr>
          <a:xfrm flipV="1">
            <a:off x="2828671" y="4791920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E338DCBF-2037-40FD-9834-4007781EBFB7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V="1">
            <a:off x="2890847" y="4997453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199C593-E5D4-4A00-A38B-BDED5C2B3263}"/>
              </a:ext>
            </a:extLst>
          </p:cNvPr>
          <p:cNvCxnSpPr>
            <a:cxnSpLocks/>
            <a:stCxn id="23" idx="1"/>
            <a:endCxn id="22" idx="0"/>
          </p:cNvCxnSpPr>
          <p:nvPr/>
        </p:nvCxnSpPr>
        <p:spPr>
          <a:xfrm flipV="1">
            <a:off x="2602366" y="5291303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7B26761-0E38-47C0-BBF8-835559C5E7F1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656566" y="5477993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2CB1CC5-F950-4306-B29E-6B10DD17F21D}"/>
              </a:ext>
            </a:extLst>
          </p:cNvPr>
          <p:cNvCxnSpPr>
            <a:cxnSpLocks/>
            <a:stCxn id="24" idx="1"/>
            <a:endCxn id="20" idx="0"/>
          </p:cNvCxnSpPr>
          <p:nvPr/>
        </p:nvCxnSpPr>
        <p:spPr>
          <a:xfrm flipV="1">
            <a:off x="2890584" y="4528437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023EE892-243D-4B76-93FA-EE5FD98E5C13}"/>
              </a:ext>
            </a:extLst>
          </p:cNvPr>
          <p:cNvCxnSpPr>
            <a:cxnSpLocks/>
          </p:cNvCxnSpPr>
          <p:nvPr/>
        </p:nvCxnSpPr>
        <p:spPr>
          <a:xfrm flipV="1">
            <a:off x="2799179" y="5695796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C02D10B2-D7A2-410B-9248-2E2B1D479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34" y="3918591"/>
            <a:ext cx="8880960" cy="2918121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CCEE250-39F5-4DA6-B099-2A3B8D003435}"/>
              </a:ext>
            </a:extLst>
          </p:cNvPr>
          <p:cNvGrpSpPr/>
          <p:nvPr/>
        </p:nvGrpSpPr>
        <p:grpSpPr>
          <a:xfrm>
            <a:off x="1577477" y="684770"/>
            <a:ext cx="8880960" cy="2918121"/>
            <a:chOff x="869939" y="1335880"/>
            <a:chExt cx="8880960" cy="2918121"/>
          </a:xfrm>
        </p:grpSpPr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A2F16694-3ACE-4F54-9BA4-00693A32A001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4D1D7F4F-F118-438C-8374-1AB602F564A3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EBF3CC5E-C03C-4C8D-BC8C-7BBABC2CFE53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04644836-19D1-434A-9848-9F7043781D48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8874B613-C1EE-4391-8926-B23D44A5B643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F14927F6-BDA4-469E-BA93-6F711669A190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CDC670FB-8C12-48A1-8A9E-980250E77AA2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" name="Picture 2" descr="Bildergebnis fÃ¼r holzmaserung">
              <a:extLst>
                <a:ext uri="{FF2B5EF4-FFF2-40B4-BE49-F238E27FC236}">
                  <a16:creationId xmlns:a16="http://schemas.microsoft.com/office/drawing/2014/main" id="{6AF668BE-CEB9-4056-8C89-BE40594B4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30B5849-BE6C-43D5-94CD-FFB04B4C65CC}"/>
                </a:ext>
              </a:extLst>
            </p:cNvPr>
            <p:cNvCxnSpPr>
              <a:cxnSpLocks/>
              <a:stCxn id="8" idx="2"/>
              <a:endCxn id="4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BB15A94-F1EA-45EF-889F-7D472431A19C}"/>
                </a:ext>
              </a:extLst>
            </p:cNvPr>
            <p:cNvCxnSpPr>
              <a:cxnSpLocks/>
              <a:stCxn id="3" idx="2"/>
              <a:endCxn id="5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23821A4-0C20-4FB4-9137-D610826C1BD0}"/>
                </a:ext>
              </a:extLst>
            </p:cNvPr>
            <p:cNvCxnSpPr>
              <a:cxnSpLocks/>
              <a:stCxn id="7" idx="1"/>
              <a:endCxn id="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0EE2EAE-5820-4E21-96B6-8E689AD1B013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1D5D135-E340-4E6A-AF4B-824786DB1E93}"/>
                </a:ext>
              </a:extLst>
            </p:cNvPr>
            <p:cNvCxnSpPr>
              <a:cxnSpLocks/>
              <a:stCxn id="8" idx="1"/>
              <a:endCxn id="4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397DEFE-B1E9-41B6-9BB6-2F0F42137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CF3CEAEC-83C7-4073-9BB2-4122C46AE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53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1762C29-6820-4818-9A37-C06162B7B1DB}"/>
              </a:ext>
            </a:extLst>
          </p:cNvPr>
          <p:cNvSpPr/>
          <p:nvPr/>
        </p:nvSpPr>
        <p:spPr>
          <a:xfrm>
            <a:off x="3962400" y="0"/>
            <a:ext cx="477229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Map</a:t>
            </a:r>
            <a:r>
              <a:rPr lang="de-DE" dirty="0"/>
              <a:t> ^^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BEBA90E-9683-432F-83FF-C9BB2DEE5163}"/>
              </a:ext>
            </a:extLst>
          </p:cNvPr>
          <p:cNvSpPr/>
          <p:nvPr/>
        </p:nvSpPr>
        <p:spPr>
          <a:xfrm>
            <a:off x="8373292" y="0"/>
            <a:ext cx="477229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Stats_display</a:t>
            </a:r>
            <a:endParaRPr lang="de-DE" dirty="0"/>
          </a:p>
          <a:p>
            <a:pPr algn="ctr"/>
            <a:r>
              <a:rPr lang="de-DE" dirty="0"/>
              <a:t>- Abgrenzung zu </a:t>
            </a:r>
            <a:r>
              <a:rPr lang="de-DE" dirty="0" err="1"/>
              <a:t>map</a:t>
            </a:r>
            <a:r>
              <a:rPr lang="de-DE" dirty="0"/>
              <a:t> mit </a:t>
            </a:r>
            <a:r>
              <a:rPr lang="de-DE" dirty="0" err="1"/>
              <a:t>holzmauer</a:t>
            </a:r>
            <a:r>
              <a:rPr lang="de-DE" dirty="0"/>
              <a:t>/ </a:t>
            </a:r>
            <a:r>
              <a:rPr lang="de-DE" dirty="0" err="1"/>
              <a:t>dickicht</a:t>
            </a:r>
            <a:r>
              <a:rPr lang="de-DE" dirty="0"/>
              <a:t> oder so -&gt; </a:t>
            </a:r>
            <a:r>
              <a:rPr lang="de-DE" dirty="0" err="1"/>
              <a:t>stats_display</a:t>
            </a:r>
            <a:r>
              <a:rPr lang="de-DE" dirty="0"/>
              <a:t> karte liegt auf </a:t>
            </a:r>
            <a:r>
              <a:rPr lang="de-DE" dirty="0" err="1"/>
              <a:t>holzoberfläche</a:t>
            </a:r>
            <a:r>
              <a:rPr lang="de-DE" dirty="0"/>
              <a:t> oder so / </a:t>
            </a:r>
            <a:r>
              <a:rPr lang="de-DE" dirty="0" err="1"/>
              <a:t>metall</a:t>
            </a:r>
            <a:r>
              <a:rPr lang="de-DE" dirty="0"/>
              <a:t>/ schmiede/ </a:t>
            </a:r>
            <a:r>
              <a:rPr lang="de-DE" dirty="0" err="1"/>
              <a:t>beutel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1D5DACA-DB48-4CA7-AB5D-AC2AA61576FB}"/>
              </a:ext>
            </a:extLst>
          </p:cNvPr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Spieler </a:t>
            </a:r>
            <a:r>
              <a:rPr lang="de-DE" dirty="0" err="1"/>
              <a:t>infos</a:t>
            </a:r>
            <a:r>
              <a:rPr lang="de-DE" dirty="0"/>
              <a:t> -&gt; oben </a:t>
            </a:r>
            <a:r>
              <a:rPr lang="de-DE" dirty="0" err="1"/>
              <a:t>gegner</a:t>
            </a:r>
            <a:endParaRPr lang="de-DE" dirty="0"/>
          </a:p>
          <a:p>
            <a:pPr algn="ctr"/>
            <a:r>
              <a:rPr lang="de-DE" dirty="0"/>
              <a:t>Unten du, runden </a:t>
            </a:r>
            <a:r>
              <a:rPr lang="de-DE" dirty="0" err="1"/>
              <a:t>counter</a:t>
            </a:r>
            <a:r>
              <a:rPr lang="de-DE" dirty="0"/>
              <a:t>, </a:t>
            </a:r>
            <a:r>
              <a:rPr lang="de-DE" dirty="0" err="1"/>
              <a:t>phasen</a:t>
            </a:r>
            <a:r>
              <a:rPr lang="de-DE" dirty="0"/>
              <a:t> anzeige irgendwie, ping?, mein </a:t>
            </a:r>
            <a:r>
              <a:rPr lang="de-DE" dirty="0" err="1"/>
              <a:t>mana</a:t>
            </a:r>
            <a:r>
              <a:rPr lang="de-DE" dirty="0"/>
              <a:t> irgendwo, </a:t>
            </a:r>
            <a:r>
              <a:rPr lang="de-DE" dirty="0" err="1"/>
              <a:t>maxmana</a:t>
            </a:r>
            <a:r>
              <a:rPr lang="de-DE" dirty="0"/>
              <a:t>, </a:t>
            </a:r>
            <a:r>
              <a:rPr lang="de-DE" dirty="0" err="1"/>
              <a:t>etc</a:t>
            </a:r>
            <a:r>
              <a:rPr lang="de-DE" dirty="0"/>
              <a:t>, </a:t>
            </a:r>
            <a:r>
              <a:rPr lang="de-DE" dirty="0" err="1"/>
              <a:t>symbole</a:t>
            </a:r>
            <a:r>
              <a:rPr lang="de-DE" dirty="0"/>
              <a:t> verwenden für verschiedene </a:t>
            </a:r>
            <a:r>
              <a:rPr lang="de-DE" dirty="0" err="1"/>
              <a:t>stats</a:t>
            </a:r>
            <a:r>
              <a:rPr lang="de-DE" dirty="0"/>
              <a:t>/ anzeigen -&gt; an alter pp bedienen </a:t>
            </a:r>
            <a:r>
              <a:rPr lang="de-DE" dirty="0" err="1"/>
              <a:t>vllt</a:t>
            </a:r>
            <a:r>
              <a:rPr lang="de-DE" dirty="0"/>
              <a:t> (Burg </a:t>
            </a:r>
            <a:r>
              <a:rPr lang="de-DE" dirty="0" err="1"/>
              <a:t>symbol</a:t>
            </a:r>
            <a:r>
              <a:rPr lang="de-DE" dirty="0"/>
              <a:t> verkleinern und neben HP </a:t>
            </a:r>
            <a:r>
              <a:rPr lang="de-DE" dirty="0" err="1"/>
              <a:t>burg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3669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uppieren 288">
            <a:extLst>
              <a:ext uri="{FF2B5EF4-FFF2-40B4-BE49-F238E27FC236}">
                <a16:creationId xmlns:a16="http://schemas.microsoft.com/office/drawing/2014/main" id="{26B4EAF2-5022-45C0-9F5D-FC8B62002240}"/>
              </a:ext>
            </a:extLst>
          </p:cNvPr>
          <p:cNvGrpSpPr/>
          <p:nvPr/>
        </p:nvGrpSpPr>
        <p:grpSpPr>
          <a:xfrm>
            <a:off x="5042698" y="5639674"/>
            <a:ext cx="662784" cy="403790"/>
            <a:chOff x="8934722" y="2370511"/>
            <a:chExt cx="2724973" cy="1351311"/>
          </a:xfrm>
        </p:grpSpPr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7AFF3E88-00BC-4142-B017-0688194C3C1D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91" name="Gruppieren 290">
              <a:extLst>
                <a:ext uri="{FF2B5EF4-FFF2-40B4-BE49-F238E27FC236}">
                  <a16:creationId xmlns:a16="http://schemas.microsoft.com/office/drawing/2014/main" id="{952C3B61-DE7B-44F7-8EA9-90E5DA0EBF20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93" name="Gleichschenkliges Dreieck 292">
                <a:extLst>
                  <a:ext uri="{FF2B5EF4-FFF2-40B4-BE49-F238E27FC236}">
                    <a16:creationId xmlns:a16="http://schemas.microsoft.com/office/drawing/2014/main" id="{0617C13A-2BF0-4E62-805B-A608A77B6CA3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4" name="Gleichschenkliges Dreieck 293">
                <a:extLst>
                  <a:ext uri="{FF2B5EF4-FFF2-40B4-BE49-F238E27FC236}">
                    <a16:creationId xmlns:a16="http://schemas.microsoft.com/office/drawing/2014/main" id="{C360C1BA-7A04-4829-B634-F9DC09CC985B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Gleichschenkliges Dreieck 147">
                <a:extLst>
                  <a:ext uri="{FF2B5EF4-FFF2-40B4-BE49-F238E27FC236}">
                    <a16:creationId xmlns:a16="http://schemas.microsoft.com/office/drawing/2014/main" id="{119C6B57-0846-430A-8F04-99DEBEBAA9B8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6" name="Gleichschenkliges Dreieck 147">
                <a:extLst>
                  <a:ext uri="{FF2B5EF4-FFF2-40B4-BE49-F238E27FC236}">
                    <a16:creationId xmlns:a16="http://schemas.microsoft.com/office/drawing/2014/main" id="{0D19A7C8-1A2C-43A4-B9E9-8A0F389EDCFF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Gleichschenkliges Dreieck 147">
                <a:extLst>
                  <a:ext uri="{FF2B5EF4-FFF2-40B4-BE49-F238E27FC236}">
                    <a16:creationId xmlns:a16="http://schemas.microsoft.com/office/drawing/2014/main" id="{C96CE1E2-66E5-4D02-80D0-A2ACD24E9514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8" name="Gleichschenkliges Dreieck 147">
                <a:extLst>
                  <a:ext uri="{FF2B5EF4-FFF2-40B4-BE49-F238E27FC236}">
                    <a16:creationId xmlns:a16="http://schemas.microsoft.com/office/drawing/2014/main" id="{4A0F688E-30F5-4943-AD3C-66CA1CC936A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2" name="Rechteck 291">
              <a:extLst>
                <a:ext uri="{FF2B5EF4-FFF2-40B4-BE49-F238E27FC236}">
                  <a16:creationId xmlns:a16="http://schemas.microsoft.com/office/drawing/2014/main" id="{45F9BA3F-1292-4391-A389-64B0F53C3341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16076ED4-AF31-41A9-B0A4-B6BFB560044C}"/>
              </a:ext>
            </a:extLst>
          </p:cNvPr>
          <p:cNvGrpSpPr/>
          <p:nvPr/>
        </p:nvGrpSpPr>
        <p:grpSpPr>
          <a:xfrm>
            <a:off x="5730742" y="5639674"/>
            <a:ext cx="662784" cy="403790"/>
            <a:chOff x="8934722" y="2370511"/>
            <a:chExt cx="2724973" cy="1351311"/>
          </a:xfrm>
        </p:grpSpPr>
        <p:sp>
          <p:nvSpPr>
            <p:cNvPr id="300" name="Freihandform: Form 299">
              <a:extLst>
                <a:ext uri="{FF2B5EF4-FFF2-40B4-BE49-F238E27FC236}">
                  <a16:creationId xmlns:a16="http://schemas.microsoft.com/office/drawing/2014/main" id="{58DE3EA4-4A1F-458D-A5BD-9C365F7094CE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01" name="Gruppieren 300">
              <a:extLst>
                <a:ext uri="{FF2B5EF4-FFF2-40B4-BE49-F238E27FC236}">
                  <a16:creationId xmlns:a16="http://schemas.microsoft.com/office/drawing/2014/main" id="{F9AB34A9-2B91-4D3A-B3EE-43A245ABD8C5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03" name="Gleichschenkliges Dreieck 302">
                <a:extLst>
                  <a:ext uri="{FF2B5EF4-FFF2-40B4-BE49-F238E27FC236}">
                    <a16:creationId xmlns:a16="http://schemas.microsoft.com/office/drawing/2014/main" id="{37FCA0B2-09F4-4FC0-94C0-6E721E5BFFD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4" name="Gleichschenkliges Dreieck 303">
                <a:extLst>
                  <a:ext uri="{FF2B5EF4-FFF2-40B4-BE49-F238E27FC236}">
                    <a16:creationId xmlns:a16="http://schemas.microsoft.com/office/drawing/2014/main" id="{0C96A0AF-0619-4BBC-8449-A56C3B1FBA35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5" name="Gleichschenkliges Dreieck 147">
                <a:extLst>
                  <a:ext uri="{FF2B5EF4-FFF2-40B4-BE49-F238E27FC236}">
                    <a16:creationId xmlns:a16="http://schemas.microsoft.com/office/drawing/2014/main" id="{8CC67489-CF23-4C6C-8F0B-3A2418D6A227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6" name="Gleichschenkliges Dreieck 147">
                <a:extLst>
                  <a:ext uri="{FF2B5EF4-FFF2-40B4-BE49-F238E27FC236}">
                    <a16:creationId xmlns:a16="http://schemas.microsoft.com/office/drawing/2014/main" id="{3275E840-95E5-4FF7-9E3E-76466FC0CA1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7" name="Gleichschenkliges Dreieck 147">
                <a:extLst>
                  <a:ext uri="{FF2B5EF4-FFF2-40B4-BE49-F238E27FC236}">
                    <a16:creationId xmlns:a16="http://schemas.microsoft.com/office/drawing/2014/main" id="{57DA122F-2E98-4362-8C5B-459186B5CB02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8" name="Gleichschenkliges Dreieck 147">
                <a:extLst>
                  <a:ext uri="{FF2B5EF4-FFF2-40B4-BE49-F238E27FC236}">
                    <a16:creationId xmlns:a16="http://schemas.microsoft.com/office/drawing/2014/main" id="{306345A6-6C82-4EEF-A9BE-68426BC11E47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2" name="Rechteck 301">
              <a:extLst>
                <a:ext uri="{FF2B5EF4-FFF2-40B4-BE49-F238E27FC236}">
                  <a16:creationId xmlns:a16="http://schemas.microsoft.com/office/drawing/2014/main" id="{01EF6853-1714-442A-B3EA-4876CF03B51F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9" name="Gruppieren 308">
            <a:extLst>
              <a:ext uri="{FF2B5EF4-FFF2-40B4-BE49-F238E27FC236}">
                <a16:creationId xmlns:a16="http://schemas.microsoft.com/office/drawing/2014/main" id="{86CD2130-23E4-40D2-AC1A-67EE8B4A9D00}"/>
              </a:ext>
            </a:extLst>
          </p:cNvPr>
          <p:cNvGrpSpPr/>
          <p:nvPr/>
        </p:nvGrpSpPr>
        <p:grpSpPr>
          <a:xfrm>
            <a:off x="3648665" y="5646639"/>
            <a:ext cx="662784" cy="403790"/>
            <a:chOff x="8934722" y="2370511"/>
            <a:chExt cx="2724973" cy="1351311"/>
          </a:xfrm>
        </p:grpSpPr>
        <p:sp>
          <p:nvSpPr>
            <p:cNvPr id="310" name="Freihandform: Form 309">
              <a:extLst>
                <a:ext uri="{FF2B5EF4-FFF2-40B4-BE49-F238E27FC236}">
                  <a16:creationId xmlns:a16="http://schemas.microsoft.com/office/drawing/2014/main" id="{7A26C8E2-E541-4AEB-ABD4-C0B926E30FE1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11" name="Gruppieren 310">
              <a:extLst>
                <a:ext uri="{FF2B5EF4-FFF2-40B4-BE49-F238E27FC236}">
                  <a16:creationId xmlns:a16="http://schemas.microsoft.com/office/drawing/2014/main" id="{54DCCBDC-78B5-4674-AB42-BDAC84D9DCA8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13" name="Gleichschenkliges Dreieck 312">
                <a:extLst>
                  <a:ext uri="{FF2B5EF4-FFF2-40B4-BE49-F238E27FC236}">
                    <a16:creationId xmlns:a16="http://schemas.microsoft.com/office/drawing/2014/main" id="{82D0DFE1-2120-42EA-96C6-B7319E00EB0C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4" name="Gleichschenkliges Dreieck 313">
                <a:extLst>
                  <a:ext uri="{FF2B5EF4-FFF2-40B4-BE49-F238E27FC236}">
                    <a16:creationId xmlns:a16="http://schemas.microsoft.com/office/drawing/2014/main" id="{B67C33C4-0DE1-4B96-BD5B-2BC118C3751B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5" name="Gleichschenkliges Dreieck 147">
                <a:extLst>
                  <a:ext uri="{FF2B5EF4-FFF2-40B4-BE49-F238E27FC236}">
                    <a16:creationId xmlns:a16="http://schemas.microsoft.com/office/drawing/2014/main" id="{D51C47B8-ECDE-4210-9172-4C10FE15DDB0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6" name="Gleichschenkliges Dreieck 147">
                <a:extLst>
                  <a:ext uri="{FF2B5EF4-FFF2-40B4-BE49-F238E27FC236}">
                    <a16:creationId xmlns:a16="http://schemas.microsoft.com/office/drawing/2014/main" id="{C9B06C0E-954A-4C7F-8C3A-12A7AA990EA6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7" name="Gleichschenkliges Dreieck 147">
                <a:extLst>
                  <a:ext uri="{FF2B5EF4-FFF2-40B4-BE49-F238E27FC236}">
                    <a16:creationId xmlns:a16="http://schemas.microsoft.com/office/drawing/2014/main" id="{5453D601-3648-4E53-AC7D-45709FCFB282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8" name="Gleichschenkliges Dreieck 147">
                <a:extLst>
                  <a:ext uri="{FF2B5EF4-FFF2-40B4-BE49-F238E27FC236}">
                    <a16:creationId xmlns:a16="http://schemas.microsoft.com/office/drawing/2014/main" id="{71F35E0A-9B6B-4855-B767-A177825345C9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2" name="Rechteck 311">
              <a:extLst>
                <a:ext uri="{FF2B5EF4-FFF2-40B4-BE49-F238E27FC236}">
                  <a16:creationId xmlns:a16="http://schemas.microsoft.com/office/drawing/2014/main" id="{498A2963-0CC4-49AA-BD79-F26309317FC5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9" name="Gruppieren 318">
            <a:extLst>
              <a:ext uri="{FF2B5EF4-FFF2-40B4-BE49-F238E27FC236}">
                <a16:creationId xmlns:a16="http://schemas.microsoft.com/office/drawing/2014/main" id="{04B2126C-93F6-4EC3-9C55-126FD12F3C36}"/>
              </a:ext>
            </a:extLst>
          </p:cNvPr>
          <p:cNvGrpSpPr/>
          <p:nvPr/>
        </p:nvGrpSpPr>
        <p:grpSpPr>
          <a:xfrm>
            <a:off x="4336709" y="5646639"/>
            <a:ext cx="662784" cy="403790"/>
            <a:chOff x="8934722" y="2370511"/>
            <a:chExt cx="2724973" cy="1351311"/>
          </a:xfrm>
        </p:grpSpPr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D3C38B52-AAD0-49FF-97AB-64B34F342F5C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19A93820-E337-4C72-BEE4-3A7B9DC2FC33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23" name="Gleichschenkliges Dreieck 322">
                <a:extLst>
                  <a:ext uri="{FF2B5EF4-FFF2-40B4-BE49-F238E27FC236}">
                    <a16:creationId xmlns:a16="http://schemas.microsoft.com/office/drawing/2014/main" id="{F74B0685-D598-426C-B12B-11375A169A7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4" name="Gleichschenkliges Dreieck 323">
                <a:extLst>
                  <a:ext uri="{FF2B5EF4-FFF2-40B4-BE49-F238E27FC236}">
                    <a16:creationId xmlns:a16="http://schemas.microsoft.com/office/drawing/2014/main" id="{42E782A3-8C91-4897-BD7D-2ADD31EA46F6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5" name="Gleichschenkliges Dreieck 147">
                <a:extLst>
                  <a:ext uri="{FF2B5EF4-FFF2-40B4-BE49-F238E27FC236}">
                    <a16:creationId xmlns:a16="http://schemas.microsoft.com/office/drawing/2014/main" id="{A824D5D4-262F-4C76-ADDD-51D06984F57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6" name="Gleichschenkliges Dreieck 147">
                <a:extLst>
                  <a:ext uri="{FF2B5EF4-FFF2-40B4-BE49-F238E27FC236}">
                    <a16:creationId xmlns:a16="http://schemas.microsoft.com/office/drawing/2014/main" id="{7BF9FFCA-40A5-4244-A796-F86EA5AC24A0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7" name="Gleichschenkliges Dreieck 147">
                <a:extLst>
                  <a:ext uri="{FF2B5EF4-FFF2-40B4-BE49-F238E27FC236}">
                    <a16:creationId xmlns:a16="http://schemas.microsoft.com/office/drawing/2014/main" id="{15C4E833-E34A-4B55-9492-E208C3444E2A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8" name="Gleichschenkliges Dreieck 147">
                <a:extLst>
                  <a:ext uri="{FF2B5EF4-FFF2-40B4-BE49-F238E27FC236}">
                    <a16:creationId xmlns:a16="http://schemas.microsoft.com/office/drawing/2014/main" id="{8953FBAA-EA46-4611-B04B-1121238FEE13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22" name="Rechteck 321">
              <a:extLst>
                <a:ext uri="{FF2B5EF4-FFF2-40B4-BE49-F238E27FC236}">
                  <a16:creationId xmlns:a16="http://schemas.microsoft.com/office/drawing/2014/main" id="{48A9597C-2508-4B0B-8A32-509A15616112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9" name="Gruppieren 268">
            <a:extLst>
              <a:ext uri="{FF2B5EF4-FFF2-40B4-BE49-F238E27FC236}">
                <a16:creationId xmlns:a16="http://schemas.microsoft.com/office/drawing/2014/main" id="{37D2111B-A172-48DD-BDC6-8FA6AE65D1AD}"/>
              </a:ext>
            </a:extLst>
          </p:cNvPr>
          <p:cNvGrpSpPr/>
          <p:nvPr/>
        </p:nvGrpSpPr>
        <p:grpSpPr>
          <a:xfrm>
            <a:off x="2298939" y="5646225"/>
            <a:ext cx="662784" cy="403790"/>
            <a:chOff x="8934722" y="2370511"/>
            <a:chExt cx="2724973" cy="1351311"/>
          </a:xfrm>
        </p:grpSpPr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3091F7AC-FCA1-4F1C-8286-DD2F9196B440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71" name="Gruppieren 270">
              <a:extLst>
                <a:ext uri="{FF2B5EF4-FFF2-40B4-BE49-F238E27FC236}">
                  <a16:creationId xmlns:a16="http://schemas.microsoft.com/office/drawing/2014/main" id="{F74B80A6-EDCE-472A-B0B0-ED9E1070DCBA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73" name="Gleichschenkliges Dreieck 272">
                <a:extLst>
                  <a:ext uri="{FF2B5EF4-FFF2-40B4-BE49-F238E27FC236}">
                    <a16:creationId xmlns:a16="http://schemas.microsoft.com/office/drawing/2014/main" id="{40995344-F642-48B7-A767-2F19E48647DE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Gleichschenkliges Dreieck 273">
                <a:extLst>
                  <a:ext uri="{FF2B5EF4-FFF2-40B4-BE49-F238E27FC236}">
                    <a16:creationId xmlns:a16="http://schemas.microsoft.com/office/drawing/2014/main" id="{02B19718-6C31-4E85-844C-862287518DD1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Gleichschenkliges Dreieck 147">
                <a:extLst>
                  <a:ext uri="{FF2B5EF4-FFF2-40B4-BE49-F238E27FC236}">
                    <a16:creationId xmlns:a16="http://schemas.microsoft.com/office/drawing/2014/main" id="{B7056F38-FD52-4598-9713-CCD0E478BE4D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Gleichschenkliges Dreieck 147">
                <a:extLst>
                  <a:ext uri="{FF2B5EF4-FFF2-40B4-BE49-F238E27FC236}">
                    <a16:creationId xmlns:a16="http://schemas.microsoft.com/office/drawing/2014/main" id="{959BF80B-4361-414C-8E40-94B822E1E31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Gleichschenkliges Dreieck 147">
                <a:extLst>
                  <a:ext uri="{FF2B5EF4-FFF2-40B4-BE49-F238E27FC236}">
                    <a16:creationId xmlns:a16="http://schemas.microsoft.com/office/drawing/2014/main" id="{06EA2BBB-3A06-49AE-874F-A99AF6EAED66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Gleichschenkliges Dreieck 147">
                <a:extLst>
                  <a:ext uri="{FF2B5EF4-FFF2-40B4-BE49-F238E27FC236}">
                    <a16:creationId xmlns:a16="http://schemas.microsoft.com/office/drawing/2014/main" id="{B3C6035A-E6A3-4B51-92F8-32E953A33D45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2" name="Rechteck 271">
              <a:extLst>
                <a:ext uri="{FF2B5EF4-FFF2-40B4-BE49-F238E27FC236}">
                  <a16:creationId xmlns:a16="http://schemas.microsoft.com/office/drawing/2014/main" id="{3FF9E939-62A1-4582-AE91-5753A9D3FBBD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9" name="Gruppieren 278">
            <a:extLst>
              <a:ext uri="{FF2B5EF4-FFF2-40B4-BE49-F238E27FC236}">
                <a16:creationId xmlns:a16="http://schemas.microsoft.com/office/drawing/2014/main" id="{99D2EBEB-CD31-46B1-957B-D7B0C8F0207F}"/>
              </a:ext>
            </a:extLst>
          </p:cNvPr>
          <p:cNvGrpSpPr/>
          <p:nvPr/>
        </p:nvGrpSpPr>
        <p:grpSpPr>
          <a:xfrm>
            <a:off x="2986983" y="5646225"/>
            <a:ext cx="662784" cy="403790"/>
            <a:chOff x="8934722" y="2370511"/>
            <a:chExt cx="2724973" cy="1351311"/>
          </a:xfrm>
        </p:grpSpPr>
        <p:sp>
          <p:nvSpPr>
            <p:cNvPr id="280" name="Freihandform: Form 279">
              <a:extLst>
                <a:ext uri="{FF2B5EF4-FFF2-40B4-BE49-F238E27FC236}">
                  <a16:creationId xmlns:a16="http://schemas.microsoft.com/office/drawing/2014/main" id="{2D89EB20-ED64-4B85-BEFD-6CE6474E874D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508CAD52-F297-45C2-AE23-1BBE78F6775C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83" name="Gleichschenkliges Dreieck 282">
                <a:extLst>
                  <a:ext uri="{FF2B5EF4-FFF2-40B4-BE49-F238E27FC236}">
                    <a16:creationId xmlns:a16="http://schemas.microsoft.com/office/drawing/2014/main" id="{98B66AFB-06E6-4ECE-B18D-E064A19C1A4F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4" name="Gleichschenkliges Dreieck 283">
                <a:extLst>
                  <a:ext uri="{FF2B5EF4-FFF2-40B4-BE49-F238E27FC236}">
                    <a16:creationId xmlns:a16="http://schemas.microsoft.com/office/drawing/2014/main" id="{677A68EA-A8CC-4291-8469-31173521FCFC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5" name="Gleichschenkliges Dreieck 147">
                <a:extLst>
                  <a:ext uri="{FF2B5EF4-FFF2-40B4-BE49-F238E27FC236}">
                    <a16:creationId xmlns:a16="http://schemas.microsoft.com/office/drawing/2014/main" id="{26B0C73E-B113-4AEC-84F2-1D15CE464EA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6" name="Gleichschenkliges Dreieck 147">
                <a:extLst>
                  <a:ext uri="{FF2B5EF4-FFF2-40B4-BE49-F238E27FC236}">
                    <a16:creationId xmlns:a16="http://schemas.microsoft.com/office/drawing/2014/main" id="{5DBB3B05-DBD7-4278-9EA5-D411A5A0508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7" name="Gleichschenkliges Dreieck 147">
                <a:extLst>
                  <a:ext uri="{FF2B5EF4-FFF2-40B4-BE49-F238E27FC236}">
                    <a16:creationId xmlns:a16="http://schemas.microsoft.com/office/drawing/2014/main" id="{38C9B588-66FA-44B7-85D7-D5624C6DD168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8" name="Gleichschenkliges Dreieck 147">
                <a:extLst>
                  <a:ext uri="{FF2B5EF4-FFF2-40B4-BE49-F238E27FC236}">
                    <a16:creationId xmlns:a16="http://schemas.microsoft.com/office/drawing/2014/main" id="{080F6F2E-8308-44B3-8393-BAEA92CC7878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2" name="Rechteck 281">
              <a:extLst>
                <a:ext uri="{FF2B5EF4-FFF2-40B4-BE49-F238E27FC236}">
                  <a16:creationId xmlns:a16="http://schemas.microsoft.com/office/drawing/2014/main" id="{0F811511-A689-49F8-B4E0-4BA3AA38EFDA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439877" y="16471"/>
            <a:ext cx="5138066" cy="1366735"/>
            <a:chOff x="3439877" y="16471"/>
            <a:chExt cx="5138066" cy="1366735"/>
          </a:xfrm>
          <a:effectLst/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439877" y="16471"/>
              <a:ext cx="51380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   Lobby</a:t>
              </a:r>
              <a:endParaRPr lang="de-DE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BC917F9-65AB-4EEA-B977-2BA2A040EF3D}"/>
              </a:ext>
            </a:extLst>
          </p:cNvPr>
          <p:cNvGrpSpPr/>
          <p:nvPr/>
        </p:nvGrpSpPr>
        <p:grpSpPr>
          <a:xfrm>
            <a:off x="10259194" y="5997183"/>
            <a:ext cx="1517864" cy="449611"/>
            <a:chOff x="10259194" y="5997183"/>
            <a:chExt cx="1517864" cy="449611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8902D51-A2C7-4F71-9158-8318470EC0CE}"/>
                </a:ext>
              </a:extLst>
            </p:cNvPr>
            <p:cNvGrpSpPr/>
            <p:nvPr/>
          </p:nvGrpSpPr>
          <p:grpSpPr>
            <a:xfrm rot="2890147" flipH="1">
              <a:off x="11342023" y="5921122"/>
              <a:ext cx="358974" cy="511096"/>
              <a:chOff x="583582" y="2465209"/>
              <a:chExt cx="1362815" cy="1940338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0F8A692-75BD-4B38-8E2A-5CD5327EB0CA}"/>
                  </a:ext>
                </a:extLst>
              </p:cNvPr>
              <p:cNvSpPr/>
              <p:nvPr/>
            </p:nvSpPr>
            <p:spPr>
              <a:xfrm>
                <a:off x="796954" y="2477420"/>
                <a:ext cx="226503" cy="1862762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Picture 2" descr="Bildergebnis fÃ¼r holzmaserung">
                <a:extLst>
                  <a:ext uri="{FF2B5EF4-FFF2-40B4-BE49-F238E27FC236}">
                    <a16:creationId xmlns:a16="http://schemas.microsoft.com/office/drawing/2014/main" id="{D5E1740E-4084-4E32-93CB-84A7B2DC1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-20081" y="3294589"/>
                <a:ext cx="1872918" cy="214158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13660EE-C571-47CA-B308-06AF0546D7EB}"/>
                  </a:ext>
                </a:extLst>
              </p:cNvPr>
              <p:cNvSpPr/>
              <p:nvPr/>
            </p:nvSpPr>
            <p:spPr>
              <a:xfrm rot="6411897">
                <a:off x="1151738" y="3567296"/>
                <a:ext cx="226503" cy="136281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9ACE942D-4ACF-4C11-A7FD-1BB4CB087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025843">
                <a:off x="603231" y="4130453"/>
                <a:ext cx="1319683" cy="234517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2" name="Rechteck 69">
                <a:extLst>
                  <a:ext uri="{FF2B5EF4-FFF2-40B4-BE49-F238E27FC236}">
                    <a16:creationId xmlns:a16="http://schemas.microsoft.com/office/drawing/2014/main" id="{5D816E9E-7654-41DE-B207-9F0239C62712}"/>
                  </a:ext>
                </a:extLst>
              </p:cNvPr>
              <p:cNvSpPr/>
              <p:nvPr/>
            </p:nvSpPr>
            <p:spPr>
              <a:xfrm rot="19164079">
                <a:off x="882180" y="3822111"/>
                <a:ext cx="106139" cy="5834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39" h="583436">
                    <a:moveTo>
                      <a:pt x="25309" y="90657"/>
                    </a:moveTo>
                    <a:lnTo>
                      <a:pt x="106139" y="0"/>
                    </a:lnTo>
                    <a:lnTo>
                      <a:pt x="50105" y="583436"/>
                    </a:lnTo>
                    <a:lnTo>
                      <a:pt x="0" y="502852"/>
                    </a:lnTo>
                    <a:lnTo>
                      <a:pt x="25309" y="9065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B3500261-C5A1-40F4-A5AE-EC939FC04B73}"/>
                  </a:ext>
                </a:extLst>
              </p:cNvPr>
              <p:cNvSpPr/>
              <p:nvPr/>
            </p:nvSpPr>
            <p:spPr>
              <a:xfrm rot="2435921" flipH="1">
                <a:off x="878706" y="3915098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CAB5D6C-1E69-499D-9743-099F8B2EA8E1}"/>
                </a:ext>
              </a:extLst>
            </p:cNvPr>
            <p:cNvSpPr txBox="1"/>
            <p:nvPr/>
          </p:nvSpPr>
          <p:spPr>
            <a:xfrm>
              <a:off x="10259194" y="6108240"/>
              <a:ext cx="899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Ready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0058400" y="5403417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6C5E19AD-5CB7-44A0-9D4B-B6AFC7E38692}"/>
              </a:ext>
            </a:extLst>
          </p:cNvPr>
          <p:cNvGrpSpPr/>
          <p:nvPr/>
        </p:nvGrpSpPr>
        <p:grpSpPr>
          <a:xfrm rot="5400000">
            <a:off x="-896485" y="3185413"/>
            <a:ext cx="2791756" cy="226503"/>
            <a:chOff x="391385" y="2888488"/>
            <a:chExt cx="6519206" cy="226503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108E4105-20A0-41AF-BD27-47C5D3567C27}"/>
                </a:ext>
              </a:extLst>
            </p:cNvPr>
            <p:cNvSpPr/>
            <p:nvPr/>
          </p:nvSpPr>
          <p:spPr>
            <a:xfrm rot="16200000">
              <a:off x="3537737" y="-257863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8" name="Picture 2" descr="Bildergebnis fÃ¼r holzmaserung">
              <a:extLst>
                <a:ext uri="{FF2B5EF4-FFF2-40B4-BE49-F238E27FC236}">
                  <a16:creationId xmlns:a16="http://schemas.microsoft.com/office/drawing/2014/main" id="{1AA61980-CFBC-4AC9-943F-67E0A691E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391385" y="2888490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92EC0011-51EA-4F2C-B850-3EF0809AD5C2}"/>
              </a:ext>
            </a:extLst>
          </p:cNvPr>
          <p:cNvGrpSpPr/>
          <p:nvPr/>
        </p:nvGrpSpPr>
        <p:grpSpPr>
          <a:xfrm rot="5400000">
            <a:off x="6699720" y="3150725"/>
            <a:ext cx="2691588" cy="226503"/>
            <a:chOff x="397927" y="1521656"/>
            <a:chExt cx="6544838" cy="226503"/>
          </a:xfrm>
        </p:grpSpPr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134CCFA6-AC77-4D54-B2EB-1A897D5B537C}"/>
                </a:ext>
              </a:extLst>
            </p:cNvPr>
            <p:cNvSpPr/>
            <p:nvPr/>
          </p:nvSpPr>
          <p:spPr>
            <a:xfrm rot="16200000" flipH="1" flipV="1">
              <a:off x="3556068" y="-1636485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4" name="Picture 2" descr="Bildergebnis fÃ¼r holzmaserung">
              <a:extLst>
                <a:ext uri="{FF2B5EF4-FFF2-40B4-BE49-F238E27FC236}">
                  <a16:creationId xmlns:a16="http://schemas.microsoft.com/office/drawing/2014/main" id="{CEAA82AF-A8B7-4614-B128-B5BEC7745E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399980" y="1534000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38D91F0A-D8B9-43B3-A877-3388A608369F}"/>
              </a:ext>
            </a:extLst>
          </p:cNvPr>
          <p:cNvGrpSpPr/>
          <p:nvPr/>
        </p:nvGrpSpPr>
        <p:grpSpPr>
          <a:xfrm rot="5400000">
            <a:off x="4156380" y="348589"/>
            <a:ext cx="234517" cy="8110728"/>
            <a:chOff x="2079246" y="4308029"/>
            <a:chExt cx="234517" cy="1892774"/>
          </a:xfrm>
        </p:grpSpPr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BC52320F-EB4B-4348-8143-2A366951A314}"/>
                </a:ext>
              </a:extLst>
            </p:cNvPr>
            <p:cNvSpPr/>
            <p:nvPr/>
          </p:nvSpPr>
          <p:spPr>
            <a:xfrm>
              <a:off x="2083234" y="4308029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0" name="Picture 2" descr="Bildergebnis fÃ¼r holzmaserung">
              <a:extLst>
                <a:ext uri="{FF2B5EF4-FFF2-40B4-BE49-F238E27FC236}">
                  <a16:creationId xmlns:a16="http://schemas.microsoft.com/office/drawing/2014/main" id="{5840D70B-BD88-4ECB-8569-798DD255C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1250367" y="5137376"/>
              <a:ext cx="1892276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D7B74342-E866-4738-B721-6B89FB6E03BB}"/>
              </a:ext>
            </a:extLst>
          </p:cNvPr>
          <p:cNvGrpSpPr/>
          <p:nvPr/>
        </p:nvGrpSpPr>
        <p:grpSpPr>
          <a:xfrm rot="5400000">
            <a:off x="236533" y="4326110"/>
            <a:ext cx="536017" cy="88036"/>
            <a:chOff x="1892224" y="5904516"/>
            <a:chExt cx="536017" cy="88036"/>
          </a:xfrm>
        </p:grpSpPr>
        <p:sp>
          <p:nvSpPr>
            <p:cNvPr id="101" name="Rechteck 69">
              <a:extLst>
                <a:ext uri="{FF2B5EF4-FFF2-40B4-BE49-F238E27FC236}">
                  <a16:creationId xmlns:a16="http://schemas.microsoft.com/office/drawing/2014/main" id="{9DCFA235-8FC2-42D9-8624-BBA0EF776165}"/>
                </a:ext>
              </a:extLst>
            </p:cNvPr>
            <p:cNvSpPr/>
            <p:nvPr/>
          </p:nvSpPr>
          <p:spPr>
            <a:xfrm rot="13764079">
              <a:off x="2118855" y="5677885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2" name="Rechteck 69">
              <a:extLst>
                <a:ext uri="{FF2B5EF4-FFF2-40B4-BE49-F238E27FC236}">
                  <a16:creationId xmlns:a16="http://schemas.microsoft.com/office/drawing/2014/main" id="{BB0E0119-BB7B-40FB-9470-D01CC4B43F96}"/>
                </a:ext>
              </a:extLst>
            </p:cNvPr>
            <p:cNvSpPr/>
            <p:nvPr/>
          </p:nvSpPr>
          <p:spPr>
            <a:xfrm rot="18635921" flipH="1">
              <a:off x="2152286" y="5716596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A0B2575D-7677-4AC3-8060-91E9C78CA866}"/>
              </a:ext>
            </a:extLst>
          </p:cNvPr>
          <p:cNvGrpSpPr/>
          <p:nvPr/>
        </p:nvGrpSpPr>
        <p:grpSpPr>
          <a:xfrm rot="5400000">
            <a:off x="7814299" y="4344061"/>
            <a:ext cx="472115" cy="91275"/>
            <a:chOff x="1954533" y="4534898"/>
            <a:chExt cx="472115" cy="91275"/>
          </a:xfrm>
        </p:grpSpPr>
        <p:sp>
          <p:nvSpPr>
            <p:cNvPr id="113" name="Rechteck 69">
              <a:extLst>
                <a:ext uri="{FF2B5EF4-FFF2-40B4-BE49-F238E27FC236}">
                  <a16:creationId xmlns:a16="http://schemas.microsoft.com/office/drawing/2014/main" id="{6ACCD346-BE99-45A4-892E-1E259B258CE9}"/>
                </a:ext>
              </a:extLst>
            </p:cNvPr>
            <p:cNvSpPr/>
            <p:nvPr/>
          </p:nvSpPr>
          <p:spPr>
            <a:xfrm rot="13764079">
              <a:off x="2142628" y="4349592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4" name="Rechteck 69">
              <a:extLst>
                <a:ext uri="{FF2B5EF4-FFF2-40B4-BE49-F238E27FC236}">
                  <a16:creationId xmlns:a16="http://schemas.microsoft.com/office/drawing/2014/main" id="{38930598-4729-49BD-AF51-295BD70C4140}"/>
                </a:ext>
              </a:extLst>
            </p:cNvPr>
            <p:cNvSpPr/>
            <p:nvPr/>
          </p:nvSpPr>
          <p:spPr>
            <a:xfrm rot="18635921" flipH="1">
              <a:off x="2150693" y="4350217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3F084B83-6E98-4C9B-8FC1-CD3AC33FD301}"/>
              </a:ext>
            </a:extLst>
          </p:cNvPr>
          <p:cNvGrpSpPr/>
          <p:nvPr/>
        </p:nvGrpSpPr>
        <p:grpSpPr>
          <a:xfrm rot="5400000">
            <a:off x="4141687" y="-1920847"/>
            <a:ext cx="234517" cy="8081341"/>
            <a:chOff x="474963" y="1388410"/>
            <a:chExt cx="234517" cy="1805255"/>
          </a:xfrm>
        </p:grpSpPr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7E148DDE-0E25-40EC-8094-D34246253F32}"/>
                </a:ext>
              </a:extLst>
            </p:cNvPr>
            <p:cNvSpPr/>
            <p:nvPr/>
          </p:nvSpPr>
          <p:spPr>
            <a:xfrm flipH="1" flipV="1">
              <a:off x="479031" y="1388410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6" name="Picture 2" descr="Bildergebnis fÃ¼r holzmaserung">
              <a:extLst>
                <a:ext uri="{FF2B5EF4-FFF2-40B4-BE49-F238E27FC236}">
                  <a16:creationId xmlns:a16="http://schemas.microsoft.com/office/drawing/2014/main" id="{964F620A-08E4-42E8-A9DC-BE7D54795B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-297870" y="2180891"/>
              <a:ext cx="17801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FF9C0FF-6690-498F-8FE8-37A295B0667A}"/>
              </a:ext>
            </a:extLst>
          </p:cNvPr>
          <p:cNvGrpSpPr/>
          <p:nvPr/>
        </p:nvGrpSpPr>
        <p:grpSpPr>
          <a:xfrm rot="5400000">
            <a:off x="7809696" y="2081605"/>
            <a:ext cx="449345" cy="85011"/>
            <a:chOff x="371836" y="1611153"/>
            <a:chExt cx="449345" cy="85011"/>
          </a:xfrm>
        </p:grpSpPr>
        <p:sp>
          <p:nvSpPr>
            <p:cNvPr id="107" name="Rechteck 69">
              <a:extLst>
                <a:ext uri="{FF2B5EF4-FFF2-40B4-BE49-F238E27FC236}">
                  <a16:creationId xmlns:a16="http://schemas.microsoft.com/office/drawing/2014/main" id="{009C5392-CB17-4EEB-BFCA-440F65522AE5}"/>
                </a:ext>
              </a:extLst>
            </p:cNvPr>
            <p:cNvSpPr/>
            <p:nvPr/>
          </p:nvSpPr>
          <p:spPr>
            <a:xfrm rot="13764079" flipH="1" flipV="1">
              <a:off x="574281" y="1449265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8" name="Rechteck 69">
              <a:extLst>
                <a:ext uri="{FF2B5EF4-FFF2-40B4-BE49-F238E27FC236}">
                  <a16:creationId xmlns:a16="http://schemas.microsoft.com/office/drawing/2014/main" id="{325F148E-7C31-498C-86F6-F28D80C648B6}"/>
                </a:ext>
              </a:extLst>
            </p:cNvPr>
            <p:cNvSpPr/>
            <p:nvPr/>
          </p:nvSpPr>
          <p:spPr>
            <a:xfrm rot="18635921" flipV="1">
              <a:off x="567606" y="1415383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25E7DD7B-F459-45AB-83C7-A82C3D87977A}"/>
              </a:ext>
            </a:extLst>
          </p:cNvPr>
          <p:cNvGrpSpPr/>
          <p:nvPr/>
        </p:nvGrpSpPr>
        <p:grpSpPr>
          <a:xfrm rot="5400000">
            <a:off x="274212" y="2083857"/>
            <a:ext cx="453085" cy="83303"/>
            <a:chOff x="362455" y="2952363"/>
            <a:chExt cx="453085" cy="83303"/>
          </a:xfrm>
        </p:grpSpPr>
        <p:sp>
          <p:nvSpPr>
            <p:cNvPr id="115" name="Rechteck 69">
              <a:extLst>
                <a:ext uri="{FF2B5EF4-FFF2-40B4-BE49-F238E27FC236}">
                  <a16:creationId xmlns:a16="http://schemas.microsoft.com/office/drawing/2014/main" id="{1357261B-FA39-4342-957D-1BADD19E8B69}"/>
                </a:ext>
              </a:extLst>
            </p:cNvPr>
            <p:cNvSpPr/>
            <p:nvPr/>
          </p:nvSpPr>
          <p:spPr>
            <a:xfrm rot="13764079">
              <a:off x="544532" y="2770286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6" name="Rechteck 69">
              <a:extLst>
                <a:ext uri="{FF2B5EF4-FFF2-40B4-BE49-F238E27FC236}">
                  <a16:creationId xmlns:a16="http://schemas.microsoft.com/office/drawing/2014/main" id="{F0B700BC-1128-491A-9C21-7B719D4A9624}"/>
                </a:ext>
              </a:extLst>
            </p:cNvPr>
            <p:cNvSpPr/>
            <p:nvPr/>
          </p:nvSpPr>
          <p:spPr>
            <a:xfrm rot="18635921" flipH="1">
              <a:off x="561410" y="2781535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7D62CFB4-75F2-4F9D-B2F8-DEDAF0BE9405}"/>
              </a:ext>
            </a:extLst>
          </p:cNvPr>
          <p:cNvGrpSpPr/>
          <p:nvPr/>
        </p:nvGrpSpPr>
        <p:grpSpPr>
          <a:xfrm>
            <a:off x="4070238" y="1988554"/>
            <a:ext cx="411706" cy="244582"/>
            <a:chOff x="3631524" y="1509583"/>
            <a:chExt cx="411706" cy="244582"/>
          </a:xfrm>
        </p:grpSpPr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D1A8239F-FA11-427E-8233-8ABE897891A5}"/>
                </a:ext>
              </a:extLst>
            </p:cNvPr>
            <p:cNvGrpSpPr/>
            <p:nvPr/>
          </p:nvGrpSpPr>
          <p:grpSpPr>
            <a:xfrm rot="5400000">
              <a:off x="3839368" y="1547550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22" name="Gleichschenkliges Dreieck 121">
                <a:extLst>
                  <a:ext uri="{FF2B5EF4-FFF2-40B4-BE49-F238E27FC236}">
                    <a16:creationId xmlns:a16="http://schemas.microsoft.com/office/drawing/2014/main" id="{947F37A1-15CC-4E88-84D1-9702ADB9D407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3" name="Gleichschenkliges Dreieck 122">
                <a:extLst>
                  <a:ext uri="{FF2B5EF4-FFF2-40B4-BE49-F238E27FC236}">
                    <a16:creationId xmlns:a16="http://schemas.microsoft.com/office/drawing/2014/main" id="{D437EE86-B7DF-4D69-B6CC-99B723C9882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Gleichschenkliges Dreieck 123">
                <a:extLst>
                  <a:ext uri="{FF2B5EF4-FFF2-40B4-BE49-F238E27FC236}">
                    <a16:creationId xmlns:a16="http://schemas.microsoft.com/office/drawing/2014/main" id="{EE790871-62ED-49F5-BF72-A0F40C65465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Gleichschenkliges Dreieck 26">
                <a:extLst>
                  <a:ext uri="{FF2B5EF4-FFF2-40B4-BE49-F238E27FC236}">
                    <a16:creationId xmlns:a16="http://schemas.microsoft.com/office/drawing/2014/main" id="{4FF7B637-6C1D-418A-8ADB-2A529F5866C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6" name="Gleichschenkliges Dreieck 26">
                <a:extLst>
                  <a:ext uri="{FF2B5EF4-FFF2-40B4-BE49-F238E27FC236}">
                    <a16:creationId xmlns:a16="http://schemas.microsoft.com/office/drawing/2014/main" id="{BD7E86DF-437D-4282-A697-F1E3F1C200D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82EB6692-0BB8-4DDB-A253-E111791247FD}"/>
                </a:ext>
              </a:extLst>
            </p:cNvPr>
            <p:cNvGrpSpPr/>
            <p:nvPr/>
          </p:nvGrpSpPr>
          <p:grpSpPr>
            <a:xfrm rot="5400000" flipV="1">
              <a:off x="3593557" y="1550303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17" name="Gleichschenkliges Dreieck 116">
                <a:extLst>
                  <a:ext uri="{FF2B5EF4-FFF2-40B4-BE49-F238E27FC236}">
                    <a16:creationId xmlns:a16="http://schemas.microsoft.com/office/drawing/2014/main" id="{76122C88-A936-44FB-8FE1-3C2E0D9E420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8" name="Gleichschenkliges Dreieck 117">
                <a:extLst>
                  <a:ext uri="{FF2B5EF4-FFF2-40B4-BE49-F238E27FC236}">
                    <a16:creationId xmlns:a16="http://schemas.microsoft.com/office/drawing/2014/main" id="{18C9AEF6-9ADE-4C85-844C-591A8885AEC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9" name="Gleichschenkliges Dreieck 118">
                <a:extLst>
                  <a:ext uri="{FF2B5EF4-FFF2-40B4-BE49-F238E27FC236}">
                    <a16:creationId xmlns:a16="http://schemas.microsoft.com/office/drawing/2014/main" id="{FA5F32E0-056F-4F4C-A436-3784B63D9AEA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Gleichschenkliges Dreieck 26">
                <a:extLst>
                  <a:ext uri="{FF2B5EF4-FFF2-40B4-BE49-F238E27FC236}">
                    <a16:creationId xmlns:a16="http://schemas.microsoft.com/office/drawing/2014/main" id="{610CA2CF-4B4F-453B-BC22-B05945B0974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1" name="Gleichschenkliges Dreieck 26">
                <a:extLst>
                  <a:ext uri="{FF2B5EF4-FFF2-40B4-BE49-F238E27FC236}">
                    <a16:creationId xmlns:a16="http://schemas.microsoft.com/office/drawing/2014/main" id="{593C9F5E-68E4-41EA-987D-2145EDCC590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11" name="Kreis: nicht ausgefüllt 110">
              <a:extLst>
                <a:ext uri="{FF2B5EF4-FFF2-40B4-BE49-F238E27FC236}">
                  <a16:creationId xmlns:a16="http://schemas.microsoft.com/office/drawing/2014/main" id="{D7E86506-5AAC-40FE-90DB-D559177C9071}"/>
                </a:ext>
              </a:extLst>
            </p:cNvPr>
            <p:cNvSpPr/>
            <p:nvPr/>
          </p:nvSpPr>
          <p:spPr>
            <a:xfrm rot="5400000">
              <a:off x="3748607" y="1546543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12" name="Kreis: nicht ausgefüllt 111">
              <a:extLst>
                <a:ext uri="{FF2B5EF4-FFF2-40B4-BE49-F238E27FC236}">
                  <a16:creationId xmlns:a16="http://schemas.microsoft.com/office/drawing/2014/main" id="{8EC53BCF-53A2-4D71-AD47-A71E25CA88A9}"/>
                </a:ext>
              </a:extLst>
            </p:cNvPr>
            <p:cNvSpPr/>
            <p:nvPr/>
          </p:nvSpPr>
          <p:spPr>
            <a:xfrm rot="5400000">
              <a:off x="3763746" y="1560626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C763A58D-065D-43D4-90FD-1CC2BC887A46}"/>
              </a:ext>
            </a:extLst>
          </p:cNvPr>
          <p:cNvGrpSpPr/>
          <p:nvPr/>
        </p:nvGrpSpPr>
        <p:grpSpPr>
          <a:xfrm>
            <a:off x="904906" y="5653190"/>
            <a:ext cx="662784" cy="403790"/>
            <a:chOff x="8934722" y="2370511"/>
            <a:chExt cx="2724973" cy="1351311"/>
          </a:xfrm>
        </p:grpSpPr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FA5324FF-1DD1-4C36-9955-A78F3ED927B2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30" name="Gruppieren 229">
              <a:extLst>
                <a:ext uri="{FF2B5EF4-FFF2-40B4-BE49-F238E27FC236}">
                  <a16:creationId xmlns:a16="http://schemas.microsoft.com/office/drawing/2014/main" id="{1811A094-4D66-4876-A1F5-E1D01EED8C74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32" name="Gleichschenkliges Dreieck 231">
                <a:extLst>
                  <a:ext uri="{FF2B5EF4-FFF2-40B4-BE49-F238E27FC236}">
                    <a16:creationId xmlns:a16="http://schemas.microsoft.com/office/drawing/2014/main" id="{F2A70D53-C0A0-4BC7-8E0B-C133B12A1231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Gleichschenkliges Dreieck 232">
                <a:extLst>
                  <a:ext uri="{FF2B5EF4-FFF2-40B4-BE49-F238E27FC236}">
                    <a16:creationId xmlns:a16="http://schemas.microsoft.com/office/drawing/2014/main" id="{9DA688CA-034D-4138-8792-80FB9C2BA303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4" name="Gleichschenkliges Dreieck 147">
                <a:extLst>
                  <a:ext uri="{FF2B5EF4-FFF2-40B4-BE49-F238E27FC236}">
                    <a16:creationId xmlns:a16="http://schemas.microsoft.com/office/drawing/2014/main" id="{AD6FAECE-1159-4794-A2E1-980D8E68B65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5" name="Gleichschenkliges Dreieck 147">
                <a:extLst>
                  <a:ext uri="{FF2B5EF4-FFF2-40B4-BE49-F238E27FC236}">
                    <a16:creationId xmlns:a16="http://schemas.microsoft.com/office/drawing/2014/main" id="{343F4C01-F92D-425F-B517-71A94E02E9E4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6" name="Gleichschenkliges Dreieck 147">
                <a:extLst>
                  <a:ext uri="{FF2B5EF4-FFF2-40B4-BE49-F238E27FC236}">
                    <a16:creationId xmlns:a16="http://schemas.microsoft.com/office/drawing/2014/main" id="{B387252B-55F9-42E6-8F63-FF59993DCD4C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7" name="Gleichschenkliges Dreieck 147">
                <a:extLst>
                  <a:ext uri="{FF2B5EF4-FFF2-40B4-BE49-F238E27FC236}">
                    <a16:creationId xmlns:a16="http://schemas.microsoft.com/office/drawing/2014/main" id="{1B574D68-A44F-4791-8147-4BCA793198D4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1" name="Rechteck 230">
              <a:extLst>
                <a:ext uri="{FF2B5EF4-FFF2-40B4-BE49-F238E27FC236}">
                  <a16:creationId xmlns:a16="http://schemas.microsoft.com/office/drawing/2014/main" id="{3360BF96-1710-47F8-87B5-A2C7B9656D1B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E4B7BF86-73AE-4EC1-B1B7-9BA87C468777}"/>
              </a:ext>
            </a:extLst>
          </p:cNvPr>
          <p:cNvGrpSpPr/>
          <p:nvPr/>
        </p:nvGrpSpPr>
        <p:grpSpPr>
          <a:xfrm>
            <a:off x="1592950" y="5653190"/>
            <a:ext cx="662784" cy="403790"/>
            <a:chOff x="8934722" y="2370511"/>
            <a:chExt cx="2724973" cy="1351311"/>
          </a:xfrm>
        </p:grpSpPr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87107D36-95C8-4A09-9B33-1A3A69178674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40" name="Gruppieren 239">
              <a:extLst>
                <a:ext uri="{FF2B5EF4-FFF2-40B4-BE49-F238E27FC236}">
                  <a16:creationId xmlns:a16="http://schemas.microsoft.com/office/drawing/2014/main" id="{B2A096C9-FE18-4087-8E56-2FAD8CD39B56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42" name="Gleichschenkliges Dreieck 241">
                <a:extLst>
                  <a:ext uri="{FF2B5EF4-FFF2-40B4-BE49-F238E27FC236}">
                    <a16:creationId xmlns:a16="http://schemas.microsoft.com/office/drawing/2014/main" id="{CAF5FA15-0AA4-4E27-8394-FEE7D70BCCD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3" name="Gleichschenkliges Dreieck 242">
                <a:extLst>
                  <a:ext uri="{FF2B5EF4-FFF2-40B4-BE49-F238E27FC236}">
                    <a16:creationId xmlns:a16="http://schemas.microsoft.com/office/drawing/2014/main" id="{83BDE975-2D40-42CE-9812-BAFD465767A2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4" name="Gleichschenkliges Dreieck 147">
                <a:extLst>
                  <a:ext uri="{FF2B5EF4-FFF2-40B4-BE49-F238E27FC236}">
                    <a16:creationId xmlns:a16="http://schemas.microsoft.com/office/drawing/2014/main" id="{03F63BC2-F570-4CFF-8BF0-27F550FD9955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5" name="Gleichschenkliges Dreieck 147">
                <a:extLst>
                  <a:ext uri="{FF2B5EF4-FFF2-40B4-BE49-F238E27FC236}">
                    <a16:creationId xmlns:a16="http://schemas.microsoft.com/office/drawing/2014/main" id="{005E09FB-3317-4880-B764-2EC875930CE1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6" name="Gleichschenkliges Dreieck 147">
                <a:extLst>
                  <a:ext uri="{FF2B5EF4-FFF2-40B4-BE49-F238E27FC236}">
                    <a16:creationId xmlns:a16="http://schemas.microsoft.com/office/drawing/2014/main" id="{0B1992C4-A690-422C-BC5F-D14C36EF4C4E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Gleichschenkliges Dreieck 147">
                <a:extLst>
                  <a:ext uri="{FF2B5EF4-FFF2-40B4-BE49-F238E27FC236}">
                    <a16:creationId xmlns:a16="http://schemas.microsoft.com/office/drawing/2014/main" id="{501DA495-F9C6-40B3-B19A-AE3BCD28906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41" name="Rechteck 240">
              <a:extLst>
                <a:ext uri="{FF2B5EF4-FFF2-40B4-BE49-F238E27FC236}">
                  <a16:creationId xmlns:a16="http://schemas.microsoft.com/office/drawing/2014/main" id="{6294D310-0F2A-4EB4-BD27-55B065BAF84F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9" name="Gruppieren 328">
            <a:extLst>
              <a:ext uri="{FF2B5EF4-FFF2-40B4-BE49-F238E27FC236}">
                <a16:creationId xmlns:a16="http://schemas.microsoft.com/office/drawing/2014/main" id="{80B11A2A-7F83-49EC-9AAA-3878D5792372}"/>
              </a:ext>
            </a:extLst>
          </p:cNvPr>
          <p:cNvGrpSpPr/>
          <p:nvPr/>
        </p:nvGrpSpPr>
        <p:grpSpPr>
          <a:xfrm>
            <a:off x="6427894" y="5639674"/>
            <a:ext cx="662784" cy="403790"/>
            <a:chOff x="8934722" y="2370511"/>
            <a:chExt cx="2724973" cy="1351311"/>
          </a:xfrm>
        </p:grpSpPr>
        <p:sp>
          <p:nvSpPr>
            <p:cNvPr id="330" name="Freihandform: Form 329">
              <a:extLst>
                <a:ext uri="{FF2B5EF4-FFF2-40B4-BE49-F238E27FC236}">
                  <a16:creationId xmlns:a16="http://schemas.microsoft.com/office/drawing/2014/main" id="{97ADF482-9B14-4BBB-B44B-87ACCD6B1B21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31" name="Gruppieren 330">
              <a:extLst>
                <a:ext uri="{FF2B5EF4-FFF2-40B4-BE49-F238E27FC236}">
                  <a16:creationId xmlns:a16="http://schemas.microsoft.com/office/drawing/2014/main" id="{87CD6AD8-7C74-4D22-83F2-4FA11AE9C1E8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33" name="Gleichschenkliges Dreieck 332">
                <a:extLst>
                  <a:ext uri="{FF2B5EF4-FFF2-40B4-BE49-F238E27FC236}">
                    <a16:creationId xmlns:a16="http://schemas.microsoft.com/office/drawing/2014/main" id="{2755D2DD-5CDD-4E30-A501-C5C07CC21C48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4" name="Gleichschenkliges Dreieck 333">
                <a:extLst>
                  <a:ext uri="{FF2B5EF4-FFF2-40B4-BE49-F238E27FC236}">
                    <a16:creationId xmlns:a16="http://schemas.microsoft.com/office/drawing/2014/main" id="{8E5CDD05-CE7E-415E-9F62-3A8C3BD9CC34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5" name="Gleichschenkliges Dreieck 147">
                <a:extLst>
                  <a:ext uri="{FF2B5EF4-FFF2-40B4-BE49-F238E27FC236}">
                    <a16:creationId xmlns:a16="http://schemas.microsoft.com/office/drawing/2014/main" id="{277BC1AA-6682-45DC-9028-305D22E0C528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6" name="Gleichschenkliges Dreieck 147">
                <a:extLst>
                  <a:ext uri="{FF2B5EF4-FFF2-40B4-BE49-F238E27FC236}">
                    <a16:creationId xmlns:a16="http://schemas.microsoft.com/office/drawing/2014/main" id="{7AA60040-9ADC-44A2-83D0-FBA48BE9C3DC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7" name="Gleichschenkliges Dreieck 147">
                <a:extLst>
                  <a:ext uri="{FF2B5EF4-FFF2-40B4-BE49-F238E27FC236}">
                    <a16:creationId xmlns:a16="http://schemas.microsoft.com/office/drawing/2014/main" id="{13F4B13C-AB67-4653-A861-4DF359674F2E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8" name="Gleichschenkliges Dreieck 147">
                <a:extLst>
                  <a:ext uri="{FF2B5EF4-FFF2-40B4-BE49-F238E27FC236}">
                    <a16:creationId xmlns:a16="http://schemas.microsoft.com/office/drawing/2014/main" id="{5287C32F-7696-4805-8717-4778761035C8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32" name="Rechteck 331">
              <a:extLst>
                <a:ext uri="{FF2B5EF4-FFF2-40B4-BE49-F238E27FC236}">
                  <a16:creationId xmlns:a16="http://schemas.microsoft.com/office/drawing/2014/main" id="{3AB5E18E-F0B3-4FB5-AA54-8152B452B9F5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9" name="Gruppieren 338">
            <a:extLst>
              <a:ext uri="{FF2B5EF4-FFF2-40B4-BE49-F238E27FC236}">
                <a16:creationId xmlns:a16="http://schemas.microsoft.com/office/drawing/2014/main" id="{E5A3B73D-E24D-42BA-9B7E-3C3E65641B88}"/>
              </a:ext>
            </a:extLst>
          </p:cNvPr>
          <p:cNvGrpSpPr/>
          <p:nvPr/>
        </p:nvGrpSpPr>
        <p:grpSpPr>
          <a:xfrm>
            <a:off x="7115938" y="5639674"/>
            <a:ext cx="662784" cy="403790"/>
            <a:chOff x="8934722" y="2370511"/>
            <a:chExt cx="2724973" cy="1351311"/>
          </a:xfrm>
        </p:grpSpPr>
        <p:sp>
          <p:nvSpPr>
            <p:cNvPr id="340" name="Freihandform: Form 339">
              <a:extLst>
                <a:ext uri="{FF2B5EF4-FFF2-40B4-BE49-F238E27FC236}">
                  <a16:creationId xmlns:a16="http://schemas.microsoft.com/office/drawing/2014/main" id="{2C8803A8-C21D-45E5-A692-871AE1074FEB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41" name="Gruppieren 340">
              <a:extLst>
                <a:ext uri="{FF2B5EF4-FFF2-40B4-BE49-F238E27FC236}">
                  <a16:creationId xmlns:a16="http://schemas.microsoft.com/office/drawing/2014/main" id="{CFDF2972-B91A-48A2-8EA2-301DAED17BF9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43" name="Gleichschenkliges Dreieck 342">
                <a:extLst>
                  <a:ext uri="{FF2B5EF4-FFF2-40B4-BE49-F238E27FC236}">
                    <a16:creationId xmlns:a16="http://schemas.microsoft.com/office/drawing/2014/main" id="{26A23131-C922-4479-A302-B7291DFF68C4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4" name="Gleichschenkliges Dreieck 343">
                <a:extLst>
                  <a:ext uri="{FF2B5EF4-FFF2-40B4-BE49-F238E27FC236}">
                    <a16:creationId xmlns:a16="http://schemas.microsoft.com/office/drawing/2014/main" id="{2D8D9A81-4E32-49E0-93B1-976EA5FEB3D7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5" name="Gleichschenkliges Dreieck 147">
                <a:extLst>
                  <a:ext uri="{FF2B5EF4-FFF2-40B4-BE49-F238E27FC236}">
                    <a16:creationId xmlns:a16="http://schemas.microsoft.com/office/drawing/2014/main" id="{335CC0A2-6FAC-4D46-A5BB-99F024D0DEC0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6" name="Gleichschenkliges Dreieck 147">
                <a:extLst>
                  <a:ext uri="{FF2B5EF4-FFF2-40B4-BE49-F238E27FC236}">
                    <a16:creationId xmlns:a16="http://schemas.microsoft.com/office/drawing/2014/main" id="{1B94BDD6-6269-4BDA-A0B9-7CF01C9A02E6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7" name="Gleichschenkliges Dreieck 147">
                <a:extLst>
                  <a:ext uri="{FF2B5EF4-FFF2-40B4-BE49-F238E27FC236}">
                    <a16:creationId xmlns:a16="http://schemas.microsoft.com/office/drawing/2014/main" id="{515FB361-B8BB-45DC-B2F2-3D5C09286736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8" name="Gleichschenkliges Dreieck 147">
                <a:extLst>
                  <a:ext uri="{FF2B5EF4-FFF2-40B4-BE49-F238E27FC236}">
                    <a16:creationId xmlns:a16="http://schemas.microsoft.com/office/drawing/2014/main" id="{80D7F79F-B69F-49BD-AF03-0C3D3885D4D4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2" name="Rechteck 341">
              <a:extLst>
                <a:ext uri="{FF2B5EF4-FFF2-40B4-BE49-F238E27FC236}">
                  <a16:creationId xmlns:a16="http://schemas.microsoft.com/office/drawing/2014/main" id="{2512A485-F972-4D91-B796-AD1EB1B36254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55" name="Textfeld 354">
            <a:extLst>
              <a:ext uri="{FF2B5EF4-FFF2-40B4-BE49-F238E27FC236}">
                <a16:creationId xmlns:a16="http://schemas.microsoft.com/office/drawing/2014/main" id="{75811948-7061-437F-A591-FA7D8D6C237F}"/>
              </a:ext>
            </a:extLst>
          </p:cNvPr>
          <p:cNvSpPr txBox="1"/>
          <p:nvPr/>
        </p:nvSpPr>
        <p:spPr>
          <a:xfrm>
            <a:off x="40277" y="921303"/>
            <a:ext cx="181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Awaiting</a:t>
            </a: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</a:t>
            </a:r>
            <a:b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…</a:t>
            </a:r>
          </a:p>
        </p:txBody>
      </p:sp>
      <p:sp>
        <p:nvSpPr>
          <p:cNvPr id="356" name="Textfeld 355">
            <a:extLst>
              <a:ext uri="{FF2B5EF4-FFF2-40B4-BE49-F238E27FC236}">
                <a16:creationId xmlns:a16="http://schemas.microsoft.com/office/drawing/2014/main" id="{7896B5FD-6A42-44A3-9D91-66836A049CE6}"/>
              </a:ext>
            </a:extLst>
          </p:cNvPr>
          <p:cNvSpPr txBox="1"/>
          <p:nvPr/>
        </p:nvSpPr>
        <p:spPr>
          <a:xfrm>
            <a:off x="218789" y="98291"/>
            <a:ext cx="159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</a:t>
            </a:r>
            <a:b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Found</a:t>
            </a:r>
            <a:endParaRPr lang="de-DE" sz="2000" cap="all" dirty="0">
              <a:solidFill>
                <a:schemeClr val="accent6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3378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6C5E19AD-5CB7-44A0-9D4B-B6AFC7E38692}"/>
              </a:ext>
            </a:extLst>
          </p:cNvPr>
          <p:cNvGrpSpPr/>
          <p:nvPr/>
        </p:nvGrpSpPr>
        <p:grpSpPr>
          <a:xfrm rot="5400000">
            <a:off x="979941" y="2080513"/>
            <a:ext cx="2791756" cy="226503"/>
            <a:chOff x="391385" y="2888488"/>
            <a:chExt cx="6519206" cy="226503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108E4105-20A0-41AF-BD27-47C5D3567C27}"/>
                </a:ext>
              </a:extLst>
            </p:cNvPr>
            <p:cNvSpPr/>
            <p:nvPr/>
          </p:nvSpPr>
          <p:spPr>
            <a:xfrm rot="16200000">
              <a:off x="3537737" y="-257863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8" name="Picture 2" descr="Bildergebnis fÃ¼r holzmaserung">
              <a:extLst>
                <a:ext uri="{FF2B5EF4-FFF2-40B4-BE49-F238E27FC236}">
                  <a16:creationId xmlns:a16="http://schemas.microsoft.com/office/drawing/2014/main" id="{1AA61980-CFBC-4AC9-943F-67E0A691E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391385" y="2888490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92EC0011-51EA-4F2C-B850-3EF0809AD5C2}"/>
              </a:ext>
            </a:extLst>
          </p:cNvPr>
          <p:cNvGrpSpPr/>
          <p:nvPr/>
        </p:nvGrpSpPr>
        <p:grpSpPr>
          <a:xfrm rot="5400000">
            <a:off x="8576146" y="2045825"/>
            <a:ext cx="2691588" cy="226503"/>
            <a:chOff x="397927" y="1521656"/>
            <a:chExt cx="6544838" cy="226503"/>
          </a:xfrm>
        </p:grpSpPr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134CCFA6-AC77-4D54-B2EB-1A897D5B537C}"/>
                </a:ext>
              </a:extLst>
            </p:cNvPr>
            <p:cNvSpPr/>
            <p:nvPr/>
          </p:nvSpPr>
          <p:spPr>
            <a:xfrm rot="16200000" flipH="1" flipV="1">
              <a:off x="3556068" y="-1636485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4" name="Picture 2" descr="Bildergebnis fÃ¼r holzmaserung">
              <a:extLst>
                <a:ext uri="{FF2B5EF4-FFF2-40B4-BE49-F238E27FC236}">
                  <a16:creationId xmlns:a16="http://schemas.microsoft.com/office/drawing/2014/main" id="{CEAA82AF-A8B7-4614-B128-B5BEC7745E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399980" y="1534000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38D91F0A-D8B9-43B3-A877-3388A608369F}"/>
              </a:ext>
            </a:extLst>
          </p:cNvPr>
          <p:cNvGrpSpPr/>
          <p:nvPr/>
        </p:nvGrpSpPr>
        <p:grpSpPr>
          <a:xfrm rot="5400000">
            <a:off x="6032806" y="-756311"/>
            <a:ext cx="234517" cy="8110728"/>
            <a:chOff x="2079246" y="4308029"/>
            <a:chExt cx="234517" cy="1892774"/>
          </a:xfrm>
        </p:grpSpPr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BC52320F-EB4B-4348-8143-2A366951A314}"/>
                </a:ext>
              </a:extLst>
            </p:cNvPr>
            <p:cNvSpPr/>
            <p:nvPr/>
          </p:nvSpPr>
          <p:spPr>
            <a:xfrm>
              <a:off x="2083234" y="4308029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0" name="Picture 2" descr="Bildergebnis fÃ¼r holzmaserung">
              <a:extLst>
                <a:ext uri="{FF2B5EF4-FFF2-40B4-BE49-F238E27FC236}">
                  <a16:creationId xmlns:a16="http://schemas.microsoft.com/office/drawing/2014/main" id="{5840D70B-BD88-4ECB-8569-798DD255C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1250367" y="5137376"/>
              <a:ext cx="1892276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D7B74342-E866-4738-B721-6B89FB6E03BB}"/>
              </a:ext>
            </a:extLst>
          </p:cNvPr>
          <p:cNvGrpSpPr/>
          <p:nvPr/>
        </p:nvGrpSpPr>
        <p:grpSpPr>
          <a:xfrm rot="5400000">
            <a:off x="2112959" y="3221210"/>
            <a:ext cx="536017" cy="88036"/>
            <a:chOff x="1892224" y="5904516"/>
            <a:chExt cx="536017" cy="88036"/>
          </a:xfrm>
        </p:grpSpPr>
        <p:sp>
          <p:nvSpPr>
            <p:cNvPr id="101" name="Rechteck 69">
              <a:extLst>
                <a:ext uri="{FF2B5EF4-FFF2-40B4-BE49-F238E27FC236}">
                  <a16:creationId xmlns:a16="http://schemas.microsoft.com/office/drawing/2014/main" id="{9DCFA235-8FC2-42D9-8624-BBA0EF776165}"/>
                </a:ext>
              </a:extLst>
            </p:cNvPr>
            <p:cNvSpPr/>
            <p:nvPr/>
          </p:nvSpPr>
          <p:spPr>
            <a:xfrm rot="13764079">
              <a:off x="2118855" y="5677885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2" name="Rechteck 69">
              <a:extLst>
                <a:ext uri="{FF2B5EF4-FFF2-40B4-BE49-F238E27FC236}">
                  <a16:creationId xmlns:a16="http://schemas.microsoft.com/office/drawing/2014/main" id="{BB0E0119-BB7B-40FB-9470-D01CC4B43F96}"/>
                </a:ext>
              </a:extLst>
            </p:cNvPr>
            <p:cNvSpPr/>
            <p:nvPr/>
          </p:nvSpPr>
          <p:spPr>
            <a:xfrm rot="18635921" flipH="1">
              <a:off x="2152286" y="5716596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A0B2575D-7677-4AC3-8060-91E9C78CA866}"/>
              </a:ext>
            </a:extLst>
          </p:cNvPr>
          <p:cNvGrpSpPr/>
          <p:nvPr/>
        </p:nvGrpSpPr>
        <p:grpSpPr>
          <a:xfrm rot="5400000">
            <a:off x="9690725" y="3239161"/>
            <a:ext cx="472115" cy="91275"/>
            <a:chOff x="1954533" y="4534898"/>
            <a:chExt cx="472115" cy="91275"/>
          </a:xfrm>
        </p:grpSpPr>
        <p:sp>
          <p:nvSpPr>
            <p:cNvPr id="113" name="Rechteck 69">
              <a:extLst>
                <a:ext uri="{FF2B5EF4-FFF2-40B4-BE49-F238E27FC236}">
                  <a16:creationId xmlns:a16="http://schemas.microsoft.com/office/drawing/2014/main" id="{6ACCD346-BE99-45A4-892E-1E259B258CE9}"/>
                </a:ext>
              </a:extLst>
            </p:cNvPr>
            <p:cNvSpPr/>
            <p:nvPr/>
          </p:nvSpPr>
          <p:spPr>
            <a:xfrm rot="13764079">
              <a:off x="2142628" y="4349592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4" name="Rechteck 69">
              <a:extLst>
                <a:ext uri="{FF2B5EF4-FFF2-40B4-BE49-F238E27FC236}">
                  <a16:creationId xmlns:a16="http://schemas.microsoft.com/office/drawing/2014/main" id="{38930598-4729-49BD-AF51-295BD70C4140}"/>
                </a:ext>
              </a:extLst>
            </p:cNvPr>
            <p:cNvSpPr/>
            <p:nvPr/>
          </p:nvSpPr>
          <p:spPr>
            <a:xfrm rot="18635921" flipH="1">
              <a:off x="2150693" y="4350217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3F084B83-6E98-4C9B-8FC1-CD3AC33FD301}"/>
              </a:ext>
            </a:extLst>
          </p:cNvPr>
          <p:cNvGrpSpPr/>
          <p:nvPr/>
        </p:nvGrpSpPr>
        <p:grpSpPr>
          <a:xfrm rot="5400000">
            <a:off x="6018113" y="-3025747"/>
            <a:ext cx="234517" cy="8081341"/>
            <a:chOff x="474963" y="1388410"/>
            <a:chExt cx="234517" cy="1805255"/>
          </a:xfrm>
        </p:grpSpPr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7E148DDE-0E25-40EC-8094-D34246253F32}"/>
                </a:ext>
              </a:extLst>
            </p:cNvPr>
            <p:cNvSpPr/>
            <p:nvPr/>
          </p:nvSpPr>
          <p:spPr>
            <a:xfrm flipH="1" flipV="1">
              <a:off x="479031" y="1388410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6" name="Picture 2" descr="Bildergebnis fÃ¼r holzmaserung">
              <a:extLst>
                <a:ext uri="{FF2B5EF4-FFF2-40B4-BE49-F238E27FC236}">
                  <a16:creationId xmlns:a16="http://schemas.microsoft.com/office/drawing/2014/main" id="{964F620A-08E4-42E8-A9DC-BE7D54795B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-297870" y="2180891"/>
              <a:ext cx="17801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FF9C0FF-6690-498F-8FE8-37A295B0667A}"/>
              </a:ext>
            </a:extLst>
          </p:cNvPr>
          <p:cNvGrpSpPr/>
          <p:nvPr/>
        </p:nvGrpSpPr>
        <p:grpSpPr>
          <a:xfrm rot="5400000">
            <a:off x="9686122" y="976705"/>
            <a:ext cx="449345" cy="85011"/>
            <a:chOff x="371836" y="1611153"/>
            <a:chExt cx="449345" cy="85011"/>
          </a:xfrm>
        </p:grpSpPr>
        <p:sp>
          <p:nvSpPr>
            <p:cNvPr id="107" name="Rechteck 69">
              <a:extLst>
                <a:ext uri="{FF2B5EF4-FFF2-40B4-BE49-F238E27FC236}">
                  <a16:creationId xmlns:a16="http://schemas.microsoft.com/office/drawing/2014/main" id="{009C5392-CB17-4EEB-BFCA-440F65522AE5}"/>
                </a:ext>
              </a:extLst>
            </p:cNvPr>
            <p:cNvSpPr/>
            <p:nvPr/>
          </p:nvSpPr>
          <p:spPr>
            <a:xfrm rot="13764079" flipH="1" flipV="1">
              <a:off x="574281" y="1449265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8" name="Rechteck 69">
              <a:extLst>
                <a:ext uri="{FF2B5EF4-FFF2-40B4-BE49-F238E27FC236}">
                  <a16:creationId xmlns:a16="http://schemas.microsoft.com/office/drawing/2014/main" id="{325F148E-7C31-498C-86F6-F28D80C648B6}"/>
                </a:ext>
              </a:extLst>
            </p:cNvPr>
            <p:cNvSpPr/>
            <p:nvPr/>
          </p:nvSpPr>
          <p:spPr>
            <a:xfrm rot="18635921" flipV="1">
              <a:off x="567606" y="1415383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25E7DD7B-F459-45AB-83C7-A82C3D87977A}"/>
              </a:ext>
            </a:extLst>
          </p:cNvPr>
          <p:cNvGrpSpPr/>
          <p:nvPr/>
        </p:nvGrpSpPr>
        <p:grpSpPr>
          <a:xfrm rot="5400000">
            <a:off x="2150638" y="978957"/>
            <a:ext cx="453085" cy="83303"/>
            <a:chOff x="362455" y="2952363"/>
            <a:chExt cx="453085" cy="83303"/>
          </a:xfrm>
        </p:grpSpPr>
        <p:sp>
          <p:nvSpPr>
            <p:cNvPr id="115" name="Rechteck 69">
              <a:extLst>
                <a:ext uri="{FF2B5EF4-FFF2-40B4-BE49-F238E27FC236}">
                  <a16:creationId xmlns:a16="http://schemas.microsoft.com/office/drawing/2014/main" id="{1357261B-FA39-4342-957D-1BADD19E8B69}"/>
                </a:ext>
              </a:extLst>
            </p:cNvPr>
            <p:cNvSpPr/>
            <p:nvPr/>
          </p:nvSpPr>
          <p:spPr>
            <a:xfrm rot="13764079">
              <a:off x="544532" y="2770286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6" name="Rechteck 69">
              <a:extLst>
                <a:ext uri="{FF2B5EF4-FFF2-40B4-BE49-F238E27FC236}">
                  <a16:creationId xmlns:a16="http://schemas.microsoft.com/office/drawing/2014/main" id="{F0B700BC-1128-491A-9C21-7B719D4A9624}"/>
                </a:ext>
              </a:extLst>
            </p:cNvPr>
            <p:cNvSpPr/>
            <p:nvPr/>
          </p:nvSpPr>
          <p:spPr>
            <a:xfrm rot="18635921" flipH="1">
              <a:off x="561410" y="2781535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7D62CFB4-75F2-4F9D-B2F8-DEDAF0BE9405}"/>
              </a:ext>
            </a:extLst>
          </p:cNvPr>
          <p:cNvGrpSpPr/>
          <p:nvPr/>
        </p:nvGrpSpPr>
        <p:grpSpPr>
          <a:xfrm>
            <a:off x="5946664" y="883654"/>
            <a:ext cx="411706" cy="244582"/>
            <a:chOff x="3631524" y="1509583"/>
            <a:chExt cx="411706" cy="244582"/>
          </a:xfrm>
        </p:grpSpPr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D1A8239F-FA11-427E-8233-8ABE897891A5}"/>
                </a:ext>
              </a:extLst>
            </p:cNvPr>
            <p:cNvGrpSpPr/>
            <p:nvPr/>
          </p:nvGrpSpPr>
          <p:grpSpPr>
            <a:xfrm rot="5400000">
              <a:off x="3839368" y="1547550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22" name="Gleichschenkliges Dreieck 121">
                <a:extLst>
                  <a:ext uri="{FF2B5EF4-FFF2-40B4-BE49-F238E27FC236}">
                    <a16:creationId xmlns:a16="http://schemas.microsoft.com/office/drawing/2014/main" id="{947F37A1-15CC-4E88-84D1-9702ADB9D407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3" name="Gleichschenkliges Dreieck 122">
                <a:extLst>
                  <a:ext uri="{FF2B5EF4-FFF2-40B4-BE49-F238E27FC236}">
                    <a16:creationId xmlns:a16="http://schemas.microsoft.com/office/drawing/2014/main" id="{D437EE86-B7DF-4D69-B6CC-99B723C9882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Gleichschenkliges Dreieck 123">
                <a:extLst>
                  <a:ext uri="{FF2B5EF4-FFF2-40B4-BE49-F238E27FC236}">
                    <a16:creationId xmlns:a16="http://schemas.microsoft.com/office/drawing/2014/main" id="{EE790871-62ED-49F5-BF72-A0F40C65465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Gleichschenkliges Dreieck 26">
                <a:extLst>
                  <a:ext uri="{FF2B5EF4-FFF2-40B4-BE49-F238E27FC236}">
                    <a16:creationId xmlns:a16="http://schemas.microsoft.com/office/drawing/2014/main" id="{4FF7B637-6C1D-418A-8ADB-2A529F5866C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6" name="Gleichschenkliges Dreieck 26">
                <a:extLst>
                  <a:ext uri="{FF2B5EF4-FFF2-40B4-BE49-F238E27FC236}">
                    <a16:creationId xmlns:a16="http://schemas.microsoft.com/office/drawing/2014/main" id="{BD7E86DF-437D-4282-A697-F1E3F1C200D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82EB6692-0BB8-4DDB-A253-E111791247FD}"/>
                </a:ext>
              </a:extLst>
            </p:cNvPr>
            <p:cNvGrpSpPr/>
            <p:nvPr/>
          </p:nvGrpSpPr>
          <p:grpSpPr>
            <a:xfrm rot="5400000" flipV="1">
              <a:off x="3593557" y="1550303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17" name="Gleichschenkliges Dreieck 116">
                <a:extLst>
                  <a:ext uri="{FF2B5EF4-FFF2-40B4-BE49-F238E27FC236}">
                    <a16:creationId xmlns:a16="http://schemas.microsoft.com/office/drawing/2014/main" id="{76122C88-A936-44FB-8FE1-3C2E0D9E420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8" name="Gleichschenkliges Dreieck 117">
                <a:extLst>
                  <a:ext uri="{FF2B5EF4-FFF2-40B4-BE49-F238E27FC236}">
                    <a16:creationId xmlns:a16="http://schemas.microsoft.com/office/drawing/2014/main" id="{18C9AEF6-9ADE-4C85-844C-591A8885AEC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9" name="Gleichschenkliges Dreieck 118">
                <a:extLst>
                  <a:ext uri="{FF2B5EF4-FFF2-40B4-BE49-F238E27FC236}">
                    <a16:creationId xmlns:a16="http://schemas.microsoft.com/office/drawing/2014/main" id="{FA5F32E0-056F-4F4C-A436-3784B63D9AEA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Gleichschenkliges Dreieck 26">
                <a:extLst>
                  <a:ext uri="{FF2B5EF4-FFF2-40B4-BE49-F238E27FC236}">
                    <a16:creationId xmlns:a16="http://schemas.microsoft.com/office/drawing/2014/main" id="{610CA2CF-4B4F-453B-BC22-B05945B0974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1" name="Gleichschenkliges Dreieck 26">
                <a:extLst>
                  <a:ext uri="{FF2B5EF4-FFF2-40B4-BE49-F238E27FC236}">
                    <a16:creationId xmlns:a16="http://schemas.microsoft.com/office/drawing/2014/main" id="{593C9F5E-68E4-41EA-987D-2145EDCC590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11" name="Kreis: nicht ausgefüllt 110">
              <a:extLst>
                <a:ext uri="{FF2B5EF4-FFF2-40B4-BE49-F238E27FC236}">
                  <a16:creationId xmlns:a16="http://schemas.microsoft.com/office/drawing/2014/main" id="{D7E86506-5AAC-40FE-90DB-D559177C9071}"/>
                </a:ext>
              </a:extLst>
            </p:cNvPr>
            <p:cNvSpPr/>
            <p:nvPr/>
          </p:nvSpPr>
          <p:spPr>
            <a:xfrm rot="5400000">
              <a:off x="3748607" y="1546543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12" name="Kreis: nicht ausgefüllt 111">
              <a:extLst>
                <a:ext uri="{FF2B5EF4-FFF2-40B4-BE49-F238E27FC236}">
                  <a16:creationId xmlns:a16="http://schemas.microsoft.com/office/drawing/2014/main" id="{8EC53BCF-53A2-4D71-AD47-A71E25CA88A9}"/>
                </a:ext>
              </a:extLst>
            </p:cNvPr>
            <p:cNvSpPr/>
            <p:nvPr/>
          </p:nvSpPr>
          <p:spPr>
            <a:xfrm rot="5400000">
              <a:off x="3763746" y="1560626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9862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E19729A-02F5-423F-ADE1-DEDB18752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63D1153-7A47-4F79-9C90-55604986476C}"/>
              </a:ext>
            </a:extLst>
          </p:cNvPr>
          <p:cNvSpPr/>
          <p:nvPr/>
        </p:nvSpPr>
        <p:spPr>
          <a:xfrm>
            <a:off x="0" y="0"/>
            <a:ext cx="35179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8AFB36-979C-4BEC-BC4C-EE8E4773FA1D}"/>
              </a:ext>
            </a:extLst>
          </p:cNvPr>
          <p:cNvSpPr/>
          <p:nvPr/>
        </p:nvSpPr>
        <p:spPr>
          <a:xfrm>
            <a:off x="9530080" y="-1"/>
            <a:ext cx="2661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36A6B61-CCB4-40F7-9389-FFC8B915B899}"/>
              </a:ext>
            </a:extLst>
          </p:cNvPr>
          <p:cNvSpPr/>
          <p:nvPr/>
        </p:nvSpPr>
        <p:spPr>
          <a:xfrm>
            <a:off x="3517897" y="5997576"/>
            <a:ext cx="6012181" cy="860424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8D07FFF-3873-4679-B03A-04F964BAD64E}"/>
              </a:ext>
            </a:extLst>
          </p:cNvPr>
          <p:cNvGrpSpPr/>
          <p:nvPr/>
        </p:nvGrpSpPr>
        <p:grpSpPr>
          <a:xfrm>
            <a:off x="3107892" y="-118025"/>
            <a:ext cx="6838364" cy="6527454"/>
            <a:chOff x="3107892" y="-118025"/>
            <a:chExt cx="6838364" cy="65274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3CC29AC8-9C2E-4931-835F-79F5FC95AD8C}"/>
                </a:ext>
              </a:extLst>
            </p:cNvPr>
            <p:cNvGrpSpPr/>
            <p:nvPr/>
          </p:nvGrpSpPr>
          <p:grpSpPr>
            <a:xfrm rot="5400000">
              <a:off x="188324" y="3016091"/>
              <a:ext cx="6487094" cy="226503"/>
              <a:chOff x="391385" y="2888488"/>
              <a:chExt cx="6519206" cy="226503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903FD2AD-ACCC-4E84-9F19-163023F9D27E}"/>
                  </a:ext>
                </a:extLst>
              </p:cNvPr>
              <p:cNvSpPr/>
              <p:nvPr/>
            </p:nvSpPr>
            <p:spPr>
              <a:xfrm rot="16200000">
                <a:off x="3537737" y="-257863"/>
                <a:ext cx="226503" cy="651920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Picture 2" descr="Bildergebnis fÃ¼r holzmaserung">
                <a:extLst>
                  <a:ext uri="{FF2B5EF4-FFF2-40B4-BE49-F238E27FC236}">
                    <a16:creationId xmlns:a16="http://schemas.microsoft.com/office/drawing/2014/main" id="{40309287-EABD-4B04-8284-960088F737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>
                <a:off x="391385" y="2888490"/>
                <a:ext cx="6517152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69AAD8C1-D701-4C67-B06F-F0A9B9B505F1}"/>
                </a:ext>
              </a:extLst>
            </p:cNvPr>
            <p:cNvGrpSpPr/>
            <p:nvPr/>
          </p:nvGrpSpPr>
          <p:grpSpPr>
            <a:xfrm rot="5400000">
              <a:off x="6371537" y="3051613"/>
              <a:ext cx="6489128" cy="226503"/>
              <a:chOff x="397927" y="1521656"/>
              <a:chExt cx="6544838" cy="226503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C2D99618-7482-4D6A-9D97-63260A0D89CA}"/>
                  </a:ext>
                </a:extLst>
              </p:cNvPr>
              <p:cNvSpPr/>
              <p:nvPr/>
            </p:nvSpPr>
            <p:spPr>
              <a:xfrm rot="16200000" flipH="1" flipV="1">
                <a:off x="3556068" y="-1636485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8" name="Picture 2" descr="Bildergebnis fÃ¼r holzmaserung">
                <a:extLst>
                  <a:ext uri="{FF2B5EF4-FFF2-40B4-BE49-F238E27FC236}">
                    <a16:creationId xmlns:a16="http://schemas.microsoft.com/office/drawing/2014/main" id="{154C547C-204E-4365-B5BA-C102DFF9F2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399980" y="1534000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8A3F766-17BD-498F-9499-087B7A65B148}"/>
                </a:ext>
              </a:extLst>
            </p:cNvPr>
            <p:cNvGrpSpPr/>
            <p:nvPr/>
          </p:nvGrpSpPr>
          <p:grpSpPr>
            <a:xfrm rot="5400000">
              <a:off x="6428672" y="2695032"/>
              <a:ext cx="234517" cy="6744287"/>
              <a:chOff x="2079246" y="4308029"/>
              <a:chExt cx="234517" cy="1892774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A9186C1F-E5BF-4A6D-B568-02A152B3E6A8}"/>
                  </a:ext>
                </a:extLst>
              </p:cNvPr>
              <p:cNvSpPr/>
              <p:nvPr/>
            </p:nvSpPr>
            <p:spPr>
              <a:xfrm>
                <a:off x="2083234" y="4308029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34641CEF-8663-46CF-A6E2-D5F926FDE8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250367" y="5137376"/>
                <a:ext cx="1892276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D4C9CC22-0C6E-44F5-A8A7-FDBA21A6B2F9}"/>
                </a:ext>
              </a:extLst>
            </p:cNvPr>
            <p:cNvGrpSpPr/>
            <p:nvPr/>
          </p:nvGrpSpPr>
          <p:grpSpPr>
            <a:xfrm rot="5400000">
              <a:off x="3169011" y="5994117"/>
              <a:ext cx="536017" cy="88036"/>
              <a:chOff x="1892224" y="5904516"/>
              <a:chExt cx="536017" cy="88036"/>
            </a:xfrm>
          </p:grpSpPr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14E3E104-5DE1-4032-958B-04D0E553B822}"/>
                  </a:ext>
                </a:extLst>
              </p:cNvPr>
              <p:cNvSpPr/>
              <p:nvPr/>
            </p:nvSpPr>
            <p:spPr>
              <a:xfrm rot="13764079">
                <a:off x="2118855" y="5677885"/>
                <a:ext cx="63276" cy="516537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76" h="516537">
                    <a:moveTo>
                      <a:pt x="0" y="72318"/>
                    </a:moveTo>
                    <a:lnTo>
                      <a:pt x="61977" y="0"/>
                    </a:lnTo>
                    <a:lnTo>
                      <a:pt x="63276" y="516537"/>
                    </a:lnTo>
                    <a:lnTo>
                      <a:pt x="10850" y="471597"/>
                    </a:lnTo>
                    <a:lnTo>
                      <a:pt x="0" y="72318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" name="Rechteck 69">
                <a:extLst>
                  <a:ext uri="{FF2B5EF4-FFF2-40B4-BE49-F238E27FC236}">
                    <a16:creationId xmlns:a16="http://schemas.microsoft.com/office/drawing/2014/main" id="{BF6EE372-3730-4BD0-944F-284E7AD66543}"/>
                  </a:ext>
                </a:extLst>
              </p:cNvPr>
              <p:cNvSpPr/>
              <p:nvPr/>
            </p:nvSpPr>
            <p:spPr>
              <a:xfrm rot="18635921" flipH="1">
                <a:off x="2152286" y="5716596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EB526E61-2BEB-433B-BE12-51D1DD23562D}"/>
                </a:ext>
              </a:extLst>
            </p:cNvPr>
            <p:cNvGrpSpPr/>
            <p:nvPr/>
          </p:nvGrpSpPr>
          <p:grpSpPr>
            <a:xfrm rot="5400000">
              <a:off x="9395835" y="6021518"/>
              <a:ext cx="472115" cy="91275"/>
              <a:chOff x="1954533" y="4534898"/>
              <a:chExt cx="472115" cy="91275"/>
            </a:xfrm>
          </p:grpSpPr>
          <p:sp>
            <p:nvSpPr>
              <p:cNvPr id="26" name="Rechteck 69">
                <a:extLst>
                  <a:ext uri="{FF2B5EF4-FFF2-40B4-BE49-F238E27FC236}">
                    <a16:creationId xmlns:a16="http://schemas.microsoft.com/office/drawing/2014/main" id="{30C8D2DA-1F64-4DF5-8D9E-95B0D30DBB27}"/>
                  </a:ext>
                </a:extLst>
              </p:cNvPr>
              <p:cNvSpPr/>
              <p:nvPr/>
            </p:nvSpPr>
            <p:spPr>
              <a:xfrm rot="13764079">
                <a:off x="2142628" y="4349592"/>
                <a:ext cx="74122" cy="444733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44733">
                    <a:moveTo>
                      <a:pt x="0" y="57077"/>
                    </a:moveTo>
                    <a:lnTo>
                      <a:pt x="39508" y="0"/>
                    </a:lnTo>
                    <a:lnTo>
                      <a:pt x="74122" y="444733"/>
                    </a:lnTo>
                    <a:lnTo>
                      <a:pt x="26602" y="397726"/>
                    </a:lnTo>
                    <a:lnTo>
                      <a:pt x="0" y="5707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" name="Rechteck 69">
                <a:extLst>
                  <a:ext uri="{FF2B5EF4-FFF2-40B4-BE49-F238E27FC236}">
                    <a16:creationId xmlns:a16="http://schemas.microsoft.com/office/drawing/2014/main" id="{73CAC9B8-BDA9-472B-A8AB-A2F9FE17C564}"/>
                  </a:ext>
                </a:extLst>
              </p:cNvPr>
              <p:cNvSpPr/>
              <p:nvPr/>
            </p:nvSpPr>
            <p:spPr>
              <a:xfrm rot="18635921" flipH="1">
                <a:off x="2150693" y="4350217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D27FF384-66BC-4D00-BA23-E8200D83F6A0}"/>
                </a:ext>
              </a:extLst>
            </p:cNvPr>
            <p:cNvGrpSpPr/>
            <p:nvPr/>
          </p:nvGrpSpPr>
          <p:grpSpPr>
            <a:xfrm rot="5400000">
              <a:off x="6409815" y="-3309861"/>
              <a:ext cx="234517" cy="6838364"/>
              <a:chOff x="474963" y="1388410"/>
              <a:chExt cx="234517" cy="1805255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4C6DFE5E-E7C9-403C-9F4A-05B5DB95D82E}"/>
                  </a:ext>
                </a:extLst>
              </p:cNvPr>
              <p:cNvSpPr/>
              <p:nvPr/>
            </p:nvSpPr>
            <p:spPr>
              <a:xfrm flipH="1" flipV="1">
                <a:off x="479031" y="1388410"/>
                <a:ext cx="226503" cy="180525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0" name="Picture 2" descr="Bildergebnis fÃ¼r holzmaserung">
                <a:extLst>
                  <a:ext uri="{FF2B5EF4-FFF2-40B4-BE49-F238E27FC236}">
                    <a16:creationId xmlns:a16="http://schemas.microsoft.com/office/drawing/2014/main" id="{35EEF652-42ED-4EB2-8A9D-ED5A5E9954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04" t="39918" r="50831" b="43898"/>
              <a:stretch/>
            </p:blipFill>
            <p:spPr bwMode="auto">
              <a:xfrm rot="16213946" flipH="1" flipV="1">
                <a:off x="-297870" y="2180891"/>
                <a:ext cx="1780183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B69FA59A-26F9-453D-A4CE-3E77944F35F5}"/>
                </a:ext>
              </a:extLst>
            </p:cNvPr>
            <p:cNvGrpSpPr/>
            <p:nvPr/>
          </p:nvGrpSpPr>
          <p:grpSpPr>
            <a:xfrm rot="5400000">
              <a:off x="9380283" y="83723"/>
              <a:ext cx="449345" cy="85011"/>
              <a:chOff x="371836" y="1611153"/>
              <a:chExt cx="449345" cy="85011"/>
            </a:xfrm>
          </p:grpSpPr>
          <p:sp>
            <p:nvSpPr>
              <p:cNvPr id="32" name="Rechteck 69">
                <a:extLst>
                  <a:ext uri="{FF2B5EF4-FFF2-40B4-BE49-F238E27FC236}">
                    <a16:creationId xmlns:a16="http://schemas.microsoft.com/office/drawing/2014/main" id="{A8F9FED4-CA92-4963-9C50-F6EDB1A26B86}"/>
                  </a:ext>
                </a:extLst>
              </p:cNvPr>
              <p:cNvSpPr/>
              <p:nvPr/>
            </p:nvSpPr>
            <p:spPr>
              <a:xfrm rot="13764079" flipH="1" flipV="1">
                <a:off x="574281" y="1449265"/>
                <a:ext cx="68955" cy="424844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5941 w 63276"/>
                  <a:gd name="connsiteY3" fmla="*/ 451710 h 516537"/>
                  <a:gd name="connsiteX4" fmla="*/ 0 w 63276"/>
                  <a:gd name="connsiteY4" fmla="*/ 72318 h 516537"/>
                  <a:gd name="connsiteX0" fmla="*/ 0 w 61977"/>
                  <a:gd name="connsiteY0" fmla="*/ 72318 h 498716"/>
                  <a:gd name="connsiteX1" fmla="*/ 61977 w 61977"/>
                  <a:gd name="connsiteY1" fmla="*/ 0 h 498716"/>
                  <a:gd name="connsiteX2" fmla="*/ 53459 w 61977"/>
                  <a:gd name="connsiteY2" fmla="*/ 498716 h 498716"/>
                  <a:gd name="connsiteX3" fmla="*/ 5941 w 61977"/>
                  <a:gd name="connsiteY3" fmla="*/ 451710 h 498716"/>
                  <a:gd name="connsiteX4" fmla="*/ 0 w 61977"/>
                  <a:gd name="connsiteY4" fmla="*/ 72318 h 498716"/>
                  <a:gd name="connsiteX0" fmla="*/ 0 w 77473"/>
                  <a:gd name="connsiteY0" fmla="*/ 112352 h 498716"/>
                  <a:gd name="connsiteX1" fmla="*/ 77473 w 77473"/>
                  <a:gd name="connsiteY1" fmla="*/ 0 h 498716"/>
                  <a:gd name="connsiteX2" fmla="*/ 68955 w 77473"/>
                  <a:gd name="connsiteY2" fmla="*/ 498716 h 498716"/>
                  <a:gd name="connsiteX3" fmla="*/ 21437 w 77473"/>
                  <a:gd name="connsiteY3" fmla="*/ 451710 h 498716"/>
                  <a:gd name="connsiteX4" fmla="*/ 0 w 77473"/>
                  <a:gd name="connsiteY4" fmla="*/ 112352 h 498716"/>
                  <a:gd name="connsiteX0" fmla="*/ 0 w 68955"/>
                  <a:gd name="connsiteY0" fmla="*/ 60952 h 447316"/>
                  <a:gd name="connsiteX1" fmla="*/ 45965 w 68955"/>
                  <a:gd name="connsiteY1" fmla="*/ 0 h 447316"/>
                  <a:gd name="connsiteX2" fmla="*/ 68955 w 68955"/>
                  <a:gd name="connsiteY2" fmla="*/ 447316 h 447316"/>
                  <a:gd name="connsiteX3" fmla="*/ 21437 w 68955"/>
                  <a:gd name="connsiteY3" fmla="*/ 400310 h 447316"/>
                  <a:gd name="connsiteX4" fmla="*/ 0 w 68955"/>
                  <a:gd name="connsiteY4" fmla="*/ 60952 h 447316"/>
                  <a:gd name="connsiteX0" fmla="*/ 0 w 68955"/>
                  <a:gd name="connsiteY0" fmla="*/ 38480 h 424844"/>
                  <a:gd name="connsiteX1" fmla="*/ 39250 w 68955"/>
                  <a:gd name="connsiteY1" fmla="*/ 0 h 424844"/>
                  <a:gd name="connsiteX2" fmla="*/ 68955 w 68955"/>
                  <a:gd name="connsiteY2" fmla="*/ 424844 h 424844"/>
                  <a:gd name="connsiteX3" fmla="*/ 21437 w 68955"/>
                  <a:gd name="connsiteY3" fmla="*/ 377838 h 424844"/>
                  <a:gd name="connsiteX4" fmla="*/ 0 w 68955"/>
                  <a:gd name="connsiteY4" fmla="*/ 38480 h 42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55" h="424844">
                    <a:moveTo>
                      <a:pt x="0" y="38480"/>
                    </a:moveTo>
                    <a:lnTo>
                      <a:pt x="39250" y="0"/>
                    </a:lnTo>
                    <a:lnTo>
                      <a:pt x="68955" y="424844"/>
                    </a:lnTo>
                    <a:lnTo>
                      <a:pt x="21437" y="377838"/>
                    </a:lnTo>
                    <a:cubicBezTo>
                      <a:pt x="19457" y="251374"/>
                      <a:pt x="1980" y="164944"/>
                      <a:pt x="0" y="38480"/>
                    </a:cubicBez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3" name="Rechteck 69">
                <a:extLst>
                  <a:ext uri="{FF2B5EF4-FFF2-40B4-BE49-F238E27FC236}">
                    <a16:creationId xmlns:a16="http://schemas.microsoft.com/office/drawing/2014/main" id="{5F01FE90-DDA1-4261-B073-A906AA33C23F}"/>
                  </a:ext>
                </a:extLst>
              </p:cNvPr>
              <p:cNvSpPr/>
              <p:nvPr/>
            </p:nvSpPr>
            <p:spPr>
              <a:xfrm rot="18635921" flipV="1">
                <a:off x="567606" y="1415383"/>
                <a:ext cx="53195" cy="4447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1948 w 79796"/>
                  <a:gd name="connsiteY0" fmla="*/ 60178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1948 w 79796"/>
                  <a:gd name="connsiteY4" fmla="*/ 60178 h 472115"/>
                  <a:gd name="connsiteX0" fmla="*/ 21948 w 64042"/>
                  <a:gd name="connsiteY0" fmla="*/ 45455 h 457392"/>
                  <a:gd name="connsiteX1" fmla="*/ 64042 w 64042"/>
                  <a:gd name="connsiteY1" fmla="*/ 0 h 457392"/>
                  <a:gd name="connsiteX2" fmla="*/ 54231 w 64042"/>
                  <a:gd name="connsiteY2" fmla="*/ 394117 h 457392"/>
                  <a:gd name="connsiteX3" fmla="*/ 0 w 64042"/>
                  <a:gd name="connsiteY3" fmla="*/ 457392 h 457392"/>
                  <a:gd name="connsiteX4" fmla="*/ 21948 w 64042"/>
                  <a:gd name="connsiteY4" fmla="*/ 45455 h 457392"/>
                  <a:gd name="connsiteX0" fmla="*/ 11101 w 53195"/>
                  <a:gd name="connsiteY0" fmla="*/ 45455 h 444736"/>
                  <a:gd name="connsiteX1" fmla="*/ 53195 w 53195"/>
                  <a:gd name="connsiteY1" fmla="*/ 0 h 444736"/>
                  <a:gd name="connsiteX2" fmla="*/ 43384 w 53195"/>
                  <a:gd name="connsiteY2" fmla="*/ 394117 h 444736"/>
                  <a:gd name="connsiteX3" fmla="*/ 0 w 53195"/>
                  <a:gd name="connsiteY3" fmla="*/ 444736 h 444736"/>
                  <a:gd name="connsiteX4" fmla="*/ 11101 w 53195"/>
                  <a:gd name="connsiteY4" fmla="*/ 45455 h 44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95" h="444736">
                    <a:moveTo>
                      <a:pt x="11101" y="45455"/>
                    </a:moveTo>
                    <a:cubicBezTo>
                      <a:pt x="35549" y="19369"/>
                      <a:pt x="28747" y="26086"/>
                      <a:pt x="53195" y="0"/>
                    </a:cubicBezTo>
                    <a:cubicBezTo>
                      <a:pt x="52422" y="127240"/>
                      <a:pt x="44157" y="266877"/>
                      <a:pt x="43384" y="394117"/>
                    </a:cubicBezTo>
                    <a:lnTo>
                      <a:pt x="0" y="444736"/>
                    </a:lnTo>
                    <a:lnTo>
                      <a:pt x="11101" y="45455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F517B4DE-6992-4AAD-AA8D-00B34D36C10E}"/>
                </a:ext>
              </a:extLst>
            </p:cNvPr>
            <p:cNvGrpSpPr/>
            <p:nvPr/>
          </p:nvGrpSpPr>
          <p:grpSpPr>
            <a:xfrm rot="5400000">
              <a:off x="3206690" y="66866"/>
              <a:ext cx="453085" cy="83303"/>
              <a:chOff x="362455" y="2952363"/>
              <a:chExt cx="453085" cy="83303"/>
            </a:xfrm>
          </p:grpSpPr>
          <p:sp>
            <p:nvSpPr>
              <p:cNvPr id="35" name="Rechteck 69">
                <a:extLst>
                  <a:ext uri="{FF2B5EF4-FFF2-40B4-BE49-F238E27FC236}">
                    <a16:creationId xmlns:a16="http://schemas.microsoft.com/office/drawing/2014/main" id="{46DBCD09-542D-4796-98A0-7C5A03455C69}"/>
                  </a:ext>
                </a:extLst>
              </p:cNvPr>
              <p:cNvSpPr/>
              <p:nvPr/>
            </p:nvSpPr>
            <p:spPr>
              <a:xfrm rot="13764079">
                <a:off x="544532" y="2770286"/>
                <a:ext cx="74122" cy="43827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  <a:gd name="connsiteX0" fmla="*/ 0 w 74122"/>
                  <a:gd name="connsiteY0" fmla="*/ 50619 h 438275"/>
                  <a:gd name="connsiteX1" fmla="*/ 43382 w 74122"/>
                  <a:gd name="connsiteY1" fmla="*/ 0 h 438275"/>
                  <a:gd name="connsiteX2" fmla="*/ 74122 w 74122"/>
                  <a:gd name="connsiteY2" fmla="*/ 438275 h 438275"/>
                  <a:gd name="connsiteX3" fmla="*/ 26602 w 74122"/>
                  <a:gd name="connsiteY3" fmla="*/ 391268 h 438275"/>
                  <a:gd name="connsiteX4" fmla="*/ 0 w 74122"/>
                  <a:gd name="connsiteY4" fmla="*/ 50619 h 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38275">
                    <a:moveTo>
                      <a:pt x="0" y="50619"/>
                    </a:moveTo>
                    <a:lnTo>
                      <a:pt x="43382" y="0"/>
                    </a:lnTo>
                    <a:lnTo>
                      <a:pt x="74122" y="438275"/>
                    </a:lnTo>
                    <a:lnTo>
                      <a:pt x="26602" y="391268"/>
                    </a:lnTo>
                    <a:lnTo>
                      <a:pt x="0" y="5061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6" name="Rechteck 69">
                <a:extLst>
                  <a:ext uri="{FF2B5EF4-FFF2-40B4-BE49-F238E27FC236}">
                    <a16:creationId xmlns:a16="http://schemas.microsoft.com/office/drawing/2014/main" id="{4BEF66C1-A506-4647-A15D-0E8E0E3109AE}"/>
                  </a:ext>
                </a:extLst>
              </p:cNvPr>
              <p:cNvSpPr/>
              <p:nvPr/>
            </p:nvSpPr>
            <p:spPr>
              <a:xfrm rot="18635921" flipH="1">
                <a:off x="561410" y="2781535"/>
                <a:ext cx="59650" cy="448611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5306 w 79796"/>
                  <a:gd name="connsiteY0" fmla="*/ 59919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5306 w 79796"/>
                  <a:gd name="connsiteY4" fmla="*/ 59919 h 472115"/>
                  <a:gd name="connsiteX0" fmla="*/ 25306 w 68948"/>
                  <a:gd name="connsiteY0" fmla="*/ 47263 h 459459"/>
                  <a:gd name="connsiteX1" fmla="*/ 68948 w 68948"/>
                  <a:gd name="connsiteY1" fmla="*/ 0 h 459459"/>
                  <a:gd name="connsiteX2" fmla="*/ 54231 w 68948"/>
                  <a:gd name="connsiteY2" fmla="*/ 396184 h 459459"/>
                  <a:gd name="connsiteX3" fmla="*/ 0 w 68948"/>
                  <a:gd name="connsiteY3" fmla="*/ 459459 h 459459"/>
                  <a:gd name="connsiteX4" fmla="*/ 25306 w 68948"/>
                  <a:gd name="connsiteY4" fmla="*/ 47263 h 459459"/>
                  <a:gd name="connsiteX0" fmla="*/ 16008 w 59650"/>
                  <a:gd name="connsiteY0" fmla="*/ 47263 h 448611"/>
                  <a:gd name="connsiteX1" fmla="*/ 59650 w 59650"/>
                  <a:gd name="connsiteY1" fmla="*/ 0 h 448611"/>
                  <a:gd name="connsiteX2" fmla="*/ 44933 w 59650"/>
                  <a:gd name="connsiteY2" fmla="*/ 396184 h 448611"/>
                  <a:gd name="connsiteX3" fmla="*/ 0 w 59650"/>
                  <a:gd name="connsiteY3" fmla="*/ 448611 h 448611"/>
                  <a:gd name="connsiteX4" fmla="*/ 16008 w 59650"/>
                  <a:gd name="connsiteY4" fmla="*/ 47263 h 44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0" h="448611">
                    <a:moveTo>
                      <a:pt x="16008" y="47263"/>
                    </a:moveTo>
                    <a:cubicBezTo>
                      <a:pt x="40456" y="21177"/>
                      <a:pt x="35202" y="26086"/>
                      <a:pt x="59650" y="0"/>
                    </a:cubicBezTo>
                    <a:cubicBezTo>
                      <a:pt x="58877" y="127240"/>
                      <a:pt x="45706" y="268944"/>
                      <a:pt x="44933" y="396184"/>
                    </a:cubicBezTo>
                    <a:lnTo>
                      <a:pt x="0" y="448611"/>
                    </a:lnTo>
                    <a:lnTo>
                      <a:pt x="16008" y="47263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2B0848D3-E5EE-4595-BBA0-A0919999484B}"/>
                </a:ext>
              </a:extLst>
            </p:cNvPr>
            <p:cNvGrpSpPr/>
            <p:nvPr/>
          </p:nvGrpSpPr>
          <p:grpSpPr>
            <a:xfrm>
              <a:off x="6338367" y="-21949"/>
              <a:ext cx="411706" cy="244582"/>
              <a:chOff x="3631524" y="1509583"/>
              <a:chExt cx="411706" cy="244582"/>
            </a:xfrm>
          </p:grpSpPr>
          <p:grpSp>
            <p:nvGrpSpPr>
              <p:cNvPr id="38" name="Gruppieren 37">
                <a:extLst>
                  <a:ext uri="{FF2B5EF4-FFF2-40B4-BE49-F238E27FC236}">
                    <a16:creationId xmlns:a16="http://schemas.microsoft.com/office/drawing/2014/main" id="{72C0AF05-1A6D-4ABB-BCDA-EB706C645E36}"/>
                  </a:ext>
                </a:extLst>
              </p:cNvPr>
              <p:cNvGrpSpPr/>
              <p:nvPr/>
            </p:nvGrpSpPr>
            <p:grpSpPr>
              <a:xfrm rot="5400000">
                <a:off x="3839368" y="1547550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47" name="Gleichschenkliges Dreieck 46">
                  <a:extLst>
                    <a:ext uri="{FF2B5EF4-FFF2-40B4-BE49-F238E27FC236}">
                      <a16:creationId xmlns:a16="http://schemas.microsoft.com/office/drawing/2014/main" id="{E7AE6157-16C2-4465-9FD7-AA512C9AF644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48" name="Gleichschenkliges Dreieck 47">
                  <a:extLst>
                    <a:ext uri="{FF2B5EF4-FFF2-40B4-BE49-F238E27FC236}">
                      <a16:creationId xmlns:a16="http://schemas.microsoft.com/office/drawing/2014/main" id="{4D1A68D2-03F5-4458-88E9-DBB67E28E39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9" name="Gleichschenkliges Dreieck 48">
                  <a:extLst>
                    <a:ext uri="{FF2B5EF4-FFF2-40B4-BE49-F238E27FC236}">
                      <a16:creationId xmlns:a16="http://schemas.microsoft.com/office/drawing/2014/main" id="{2B95C98F-021C-4745-A9F9-0C027FC68E2D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0" name="Gleichschenkliges Dreieck 26">
                  <a:extLst>
                    <a:ext uri="{FF2B5EF4-FFF2-40B4-BE49-F238E27FC236}">
                      <a16:creationId xmlns:a16="http://schemas.microsoft.com/office/drawing/2014/main" id="{9CC04635-5A99-4EDA-A77C-9ADA6FCE068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51" name="Gleichschenkliges Dreieck 26">
                  <a:extLst>
                    <a:ext uri="{FF2B5EF4-FFF2-40B4-BE49-F238E27FC236}">
                      <a16:creationId xmlns:a16="http://schemas.microsoft.com/office/drawing/2014/main" id="{6D9AB6DA-9CBF-49D5-85AB-0E9B130E915C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7B19BB41-AA07-4726-9699-62EE4582176E}"/>
                  </a:ext>
                </a:extLst>
              </p:cNvPr>
              <p:cNvGrpSpPr/>
              <p:nvPr/>
            </p:nvGrpSpPr>
            <p:grpSpPr>
              <a:xfrm rot="5400000" flipV="1">
                <a:off x="3593557" y="1550303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42" name="Gleichschenkliges Dreieck 41">
                  <a:extLst>
                    <a:ext uri="{FF2B5EF4-FFF2-40B4-BE49-F238E27FC236}">
                      <a16:creationId xmlns:a16="http://schemas.microsoft.com/office/drawing/2014/main" id="{01AE655D-AC81-46D5-BE4D-3B571E012193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3" name="Gleichschenkliges Dreieck 42">
                  <a:extLst>
                    <a:ext uri="{FF2B5EF4-FFF2-40B4-BE49-F238E27FC236}">
                      <a16:creationId xmlns:a16="http://schemas.microsoft.com/office/drawing/2014/main" id="{9A9D47C8-1D20-4661-AE72-553E059BF877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Gleichschenkliges Dreieck 43">
                  <a:extLst>
                    <a:ext uri="{FF2B5EF4-FFF2-40B4-BE49-F238E27FC236}">
                      <a16:creationId xmlns:a16="http://schemas.microsoft.com/office/drawing/2014/main" id="{710917D6-081F-46EF-A327-A834E3B07BEE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" name="Gleichschenkliges Dreieck 26">
                  <a:extLst>
                    <a:ext uri="{FF2B5EF4-FFF2-40B4-BE49-F238E27FC236}">
                      <a16:creationId xmlns:a16="http://schemas.microsoft.com/office/drawing/2014/main" id="{2512575F-97F1-40CB-B446-921DEC86E865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46" name="Gleichschenkliges Dreieck 26">
                  <a:extLst>
                    <a:ext uri="{FF2B5EF4-FFF2-40B4-BE49-F238E27FC236}">
                      <a16:creationId xmlns:a16="http://schemas.microsoft.com/office/drawing/2014/main" id="{637D358D-2A1D-4354-9927-28E7F6B6B465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40" name="Kreis: nicht ausgefüllt 39">
                <a:extLst>
                  <a:ext uri="{FF2B5EF4-FFF2-40B4-BE49-F238E27FC236}">
                    <a16:creationId xmlns:a16="http://schemas.microsoft.com/office/drawing/2014/main" id="{52BE1E61-6834-4852-81DA-F051F31E3B4F}"/>
                  </a:ext>
                </a:extLst>
              </p:cNvPr>
              <p:cNvSpPr/>
              <p:nvPr/>
            </p:nvSpPr>
            <p:spPr>
              <a:xfrm rot="5400000">
                <a:off x="3748607" y="1546543"/>
                <a:ext cx="167911" cy="167910"/>
              </a:xfrm>
              <a:prstGeom prst="donut">
                <a:avLst/>
              </a:prstGeom>
              <a:solidFill>
                <a:srgbClr val="915937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Kreis: nicht ausgefüllt 40">
                <a:extLst>
                  <a:ext uri="{FF2B5EF4-FFF2-40B4-BE49-F238E27FC236}">
                    <a16:creationId xmlns:a16="http://schemas.microsoft.com/office/drawing/2014/main" id="{6238216C-571E-4BF3-A196-09B5C1611F03}"/>
                  </a:ext>
                </a:extLst>
              </p:cNvPr>
              <p:cNvSpPr/>
              <p:nvPr/>
            </p:nvSpPr>
            <p:spPr>
              <a:xfrm rot="5400000">
                <a:off x="3763746" y="1560626"/>
                <a:ext cx="139744" cy="139743"/>
              </a:xfrm>
              <a:prstGeom prst="donut">
                <a:avLst>
                  <a:gd name="adj" fmla="val 15892"/>
                </a:avLst>
              </a:prstGeom>
              <a:solidFill>
                <a:srgbClr val="915937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52" name="Grafik 51" descr="Ein Bild, das drinnen, Monitor, Tisch, Objekt enthält.&#10;&#10;Automatisch generierte Beschreibung">
            <a:extLst>
              <a:ext uri="{FF2B5EF4-FFF2-40B4-BE49-F238E27FC236}">
                <a16:creationId xmlns:a16="http://schemas.microsoft.com/office/drawing/2014/main" id="{741F8F24-55BD-45B8-B650-BFE6BCC00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87" y="2765577"/>
            <a:ext cx="1725318" cy="725487"/>
          </a:xfrm>
          <a:prstGeom prst="rect">
            <a:avLst/>
          </a:prstGeom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72AF803C-8849-4427-AC47-2141DFF92851}"/>
              </a:ext>
            </a:extLst>
          </p:cNvPr>
          <p:cNvSpPr txBox="1"/>
          <p:nvPr/>
        </p:nvSpPr>
        <p:spPr>
          <a:xfrm>
            <a:off x="238125" y="2765576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de-D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44C02A92-B1C2-4AD1-A921-7046FCC0C179}"/>
              </a:ext>
            </a:extLst>
          </p:cNvPr>
          <p:cNvSpPr/>
          <p:nvPr/>
        </p:nvSpPr>
        <p:spPr>
          <a:xfrm rot="20147053">
            <a:off x="-359414" y="4314509"/>
            <a:ext cx="2822704" cy="287655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130755A-7DF5-4F14-ABFB-38E25302FCF2}"/>
              </a:ext>
            </a:extLst>
          </p:cNvPr>
          <p:cNvSpPr txBox="1"/>
          <p:nvPr/>
        </p:nvSpPr>
        <p:spPr>
          <a:xfrm>
            <a:off x="181378" y="4591050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Mana: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86B463E9-636C-4BF7-8562-17F4C94A52C4}"/>
              </a:ext>
            </a:extLst>
          </p:cNvPr>
          <p:cNvSpPr txBox="1"/>
          <p:nvPr/>
        </p:nvSpPr>
        <p:spPr>
          <a:xfrm>
            <a:off x="129" y="5291119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max. Mana: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6376024-36B0-4E2D-87AF-31CC2F166AC4}"/>
              </a:ext>
            </a:extLst>
          </p:cNvPr>
          <p:cNvSpPr txBox="1"/>
          <p:nvPr/>
        </p:nvSpPr>
        <p:spPr>
          <a:xfrm>
            <a:off x="37486" y="5987121"/>
            <a:ext cx="2813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Mana Regeneration: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FE1C1BE6-0487-45BE-8019-4AC7B841C1EF}"/>
              </a:ext>
            </a:extLst>
          </p:cNvPr>
          <p:cNvSpPr txBox="1"/>
          <p:nvPr/>
        </p:nvSpPr>
        <p:spPr>
          <a:xfrm>
            <a:off x="1292988" y="4575324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12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CA00A2F6-C4F2-4B87-9894-13AC4E81F67C}"/>
              </a:ext>
            </a:extLst>
          </p:cNvPr>
          <p:cNvSpPr txBox="1"/>
          <p:nvPr/>
        </p:nvSpPr>
        <p:spPr>
          <a:xfrm>
            <a:off x="1657071" y="5408287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2D052E6F-7059-4901-A477-3687701ACA98}"/>
              </a:ext>
            </a:extLst>
          </p:cNvPr>
          <p:cNvSpPr txBox="1"/>
          <p:nvPr/>
        </p:nvSpPr>
        <p:spPr>
          <a:xfrm>
            <a:off x="655968" y="6413998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Bradley Hand ITC" panose="03070402050302030203" pitchFamily="66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51785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F1F996E8-389F-4260-8DEB-967D75E4B69B}"/>
              </a:ext>
            </a:extLst>
          </p:cNvPr>
          <p:cNvGrpSpPr/>
          <p:nvPr/>
        </p:nvGrpSpPr>
        <p:grpSpPr>
          <a:xfrm>
            <a:off x="3399974" y="-98444"/>
            <a:ext cx="6508183" cy="6498745"/>
            <a:chOff x="3399974" y="-98444"/>
            <a:chExt cx="6508183" cy="6498745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D56CE921-A199-4191-9129-27C67D87B851}"/>
                </a:ext>
              </a:extLst>
            </p:cNvPr>
            <p:cNvGrpSpPr/>
            <p:nvPr/>
          </p:nvGrpSpPr>
          <p:grpSpPr>
            <a:xfrm rot="5400000">
              <a:off x="403749" y="3037355"/>
              <a:ext cx="6480000" cy="226503"/>
              <a:chOff x="391385" y="2888488"/>
              <a:chExt cx="6519206" cy="226503"/>
            </a:xfrm>
          </p:grpSpPr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D1834FDE-3689-48F2-9736-D22D33B76A3F}"/>
                  </a:ext>
                </a:extLst>
              </p:cNvPr>
              <p:cNvSpPr/>
              <p:nvPr/>
            </p:nvSpPr>
            <p:spPr>
              <a:xfrm rot="16200000">
                <a:off x="3537737" y="-257863"/>
                <a:ext cx="226503" cy="651920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41" name="Picture 2" descr="Bildergebnis fÃ¼r holzmaserung">
                <a:extLst>
                  <a:ext uri="{FF2B5EF4-FFF2-40B4-BE49-F238E27FC236}">
                    <a16:creationId xmlns:a16="http://schemas.microsoft.com/office/drawing/2014/main" id="{23F955C9-90E0-4CF0-B028-9035103304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>
                <a:off x="391385" y="2888490"/>
                <a:ext cx="6517152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0009A555-C81D-4F93-8A49-78B0B8337388}"/>
                </a:ext>
              </a:extLst>
            </p:cNvPr>
            <p:cNvGrpSpPr/>
            <p:nvPr/>
          </p:nvGrpSpPr>
          <p:grpSpPr>
            <a:xfrm rot="5400000">
              <a:off x="6338001" y="3047049"/>
              <a:ext cx="6480000" cy="226503"/>
              <a:chOff x="397927" y="1521656"/>
              <a:chExt cx="6544838" cy="226503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AEA83C9B-8C1B-4972-8905-0191329612B8}"/>
                  </a:ext>
                </a:extLst>
              </p:cNvPr>
              <p:cNvSpPr/>
              <p:nvPr/>
            </p:nvSpPr>
            <p:spPr>
              <a:xfrm rot="16200000" flipH="1" flipV="1">
                <a:off x="3556068" y="-1636485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9" name="Picture 2" descr="Bildergebnis fÃ¼r holzmaserung">
                <a:extLst>
                  <a:ext uri="{FF2B5EF4-FFF2-40B4-BE49-F238E27FC236}">
                    <a16:creationId xmlns:a16="http://schemas.microsoft.com/office/drawing/2014/main" id="{98714AD4-30CD-47B7-AA04-0BA704B9D6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399980" y="1534000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738DC44A-3363-4A7A-9065-0FD3418C072A}"/>
                </a:ext>
              </a:extLst>
            </p:cNvPr>
            <p:cNvGrpSpPr/>
            <p:nvPr/>
          </p:nvGrpSpPr>
          <p:grpSpPr>
            <a:xfrm rot="5400000">
              <a:off x="6522715" y="2827175"/>
              <a:ext cx="234517" cy="6480000"/>
              <a:chOff x="2079246" y="4308029"/>
              <a:chExt cx="234517" cy="1892774"/>
            </a:xfrm>
          </p:grpSpPr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B5F1244E-5FEB-46D0-B3DC-CE75EC63AF51}"/>
                  </a:ext>
                </a:extLst>
              </p:cNvPr>
              <p:cNvSpPr/>
              <p:nvPr/>
            </p:nvSpPr>
            <p:spPr>
              <a:xfrm>
                <a:off x="2083234" y="4308029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7" name="Picture 2" descr="Bildergebnis fÃ¼r holzmaserung">
                <a:extLst>
                  <a:ext uri="{FF2B5EF4-FFF2-40B4-BE49-F238E27FC236}">
                    <a16:creationId xmlns:a16="http://schemas.microsoft.com/office/drawing/2014/main" id="{6D83A461-192B-4A38-A894-D53E124EC4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250367" y="5137376"/>
                <a:ext cx="1892276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4DC9F583-635B-47C0-907E-B02F517F7A8E}"/>
                </a:ext>
              </a:extLst>
            </p:cNvPr>
            <p:cNvGrpSpPr/>
            <p:nvPr/>
          </p:nvGrpSpPr>
          <p:grpSpPr>
            <a:xfrm rot="5400000">
              <a:off x="3381910" y="6012236"/>
              <a:ext cx="536017" cy="88036"/>
              <a:chOff x="1892224" y="5904516"/>
              <a:chExt cx="536017" cy="88036"/>
            </a:xfrm>
          </p:grpSpPr>
          <p:sp>
            <p:nvSpPr>
              <p:cNvPr id="34" name="Rechteck 69">
                <a:extLst>
                  <a:ext uri="{FF2B5EF4-FFF2-40B4-BE49-F238E27FC236}">
                    <a16:creationId xmlns:a16="http://schemas.microsoft.com/office/drawing/2014/main" id="{01685372-C4FC-4C4D-9795-9C7B5C01C65E}"/>
                  </a:ext>
                </a:extLst>
              </p:cNvPr>
              <p:cNvSpPr/>
              <p:nvPr/>
            </p:nvSpPr>
            <p:spPr>
              <a:xfrm rot="13764079">
                <a:off x="2118855" y="5677885"/>
                <a:ext cx="63276" cy="516537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76" h="516537">
                    <a:moveTo>
                      <a:pt x="0" y="72318"/>
                    </a:moveTo>
                    <a:lnTo>
                      <a:pt x="61977" y="0"/>
                    </a:lnTo>
                    <a:lnTo>
                      <a:pt x="63276" y="516537"/>
                    </a:lnTo>
                    <a:lnTo>
                      <a:pt x="10850" y="471597"/>
                    </a:lnTo>
                    <a:lnTo>
                      <a:pt x="0" y="72318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5" name="Rechteck 69">
                <a:extLst>
                  <a:ext uri="{FF2B5EF4-FFF2-40B4-BE49-F238E27FC236}">
                    <a16:creationId xmlns:a16="http://schemas.microsoft.com/office/drawing/2014/main" id="{13AD808A-56EA-4147-860F-9227F00A0F7D}"/>
                  </a:ext>
                </a:extLst>
              </p:cNvPr>
              <p:cNvSpPr/>
              <p:nvPr/>
            </p:nvSpPr>
            <p:spPr>
              <a:xfrm rot="18635921" flipH="1">
                <a:off x="2152286" y="5716596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20B076B6-99E0-4EBA-B83E-168720BEBE48}"/>
                </a:ext>
              </a:extLst>
            </p:cNvPr>
            <p:cNvGrpSpPr/>
            <p:nvPr/>
          </p:nvGrpSpPr>
          <p:grpSpPr>
            <a:xfrm rot="5400000">
              <a:off x="9357735" y="6021518"/>
              <a:ext cx="472115" cy="91275"/>
              <a:chOff x="1954533" y="4534898"/>
              <a:chExt cx="472115" cy="91275"/>
            </a:xfrm>
          </p:grpSpPr>
          <p:sp>
            <p:nvSpPr>
              <p:cNvPr id="32" name="Rechteck 69">
                <a:extLst>
                  <a:ext uri="{FF2B5EF4-FFF2-40B4-BE49-F238E27FC236}">
                    <a16:creationId xmlns:a16="http://schemas.microsoft.com/office/drawing/2014/main" id="{B50DDD09-52E8-4579-8FBF-7A10B3D620EB}"/>
                  </a:ext>
                </a:extLst>
              </p:cNvPr>
              <p:cNvSpPr/>
              <p:nvPr/>
            </p:nvSpPr>
            <p:spPr>
              <a:xfrm rot="13764079">
                <a:off x="2142628" y="4349592"/>
                <a:ext cx="74122" cy="444733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44733">
                    <a:moveTo>
                      <a:pt x="0" y="57077"/>
                    </a:moveTo>
                    <a:lnTo>
                      <a:pt x="39508" y="0"/>
                    </a:lnTo>
                    <a:lnTo>
                      <a:pt x="74122" y="444733"/>
                    </a:lnTo>
                    <a:lnTo>
                      <a:pt x="26602" y="397726"/>
                    </a:lnTo>
                    <a:lnTo>
                      <a:pt x="0" y="5707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3" name="Rechteck 69">
                <a:extLst>
                  <a:ext uri="{FF2B5EF4-FFF2-40B4-BE49-F238E27FC236}">
                    <a16:creationId xmlns:a16="http://schemas.microsoft.com/office/drawing/2014/main" id="{976B3E0C-E2C2-4354-B453-161CE375012D}"/>
                  </a:ext>
                </a:extLst>
              </p:cNvPr>
              <p:cNvSpPr/>
              <p:nvPr/>
            </p:nvSpPr>
            <p:spPr>
              <a:xfrm rot="18635921" flipH="1">
                <a:off x="2150693" y="4350217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70511E8-A2DA-4ED2-974E-2DA88AFAFCEC}"/>
                </a:ext>
              </a:extLst>
            </p:cNvPr>
            <p:cNvGrpSpPr/>
            <p:nvPr/>
          </p:nvGrpSpPr>
          <p:grpSpPr>
            <a:xfrm rot="5400000">
              <a:off x="6550898" y="-3130680"/>
              <a:ext cx="234517" cy="6480000"/>
              <a:chOff x="474963" y="1388410"/>
              <a:chExt cx="234517" cy="1805255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5738E396-43D3-4287-86DE-1EFEE92EA834}"/>
                  </a:ext>
                </a:extLst>
              </p:cNvPr>
              <p:cNvSpPr/>
              <p:nvPr/>
            </p:nvSpPr>
            <p:spPr>
              <a:xfrm flipH="1" flipV="1">
                <a:off x="479031" y="1388410"/>
                <a:ext cx="226503" cy="180525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1" name="Picture 2" descr="Bildergebnis fÃ¼r holzmaserung">
                <a:extLst>
                  <a:ext uri="{FF2B5EF4-FFF2-40B4-BE49-F238E27FC236}">
                    <a16:creationId xmlns:a16="http://schemas.microsoft.com/office/drawing/2014/main" id="{46890436-9666-4E01-837E-82B6070B6F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04" t="39918" r="50831" b="43898"/>
              <a:stretch/>
            </p:blipFill>
            <p:spPr bwMode="auto">
              <a:xfrm rot="16213946" flipH="1" flipV="1">
                <a:off x="-297870" y="2180891"/>
                <a:ext cx="1780183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B6ED073-7D23-4051-B58A-06B638A3D9B1}"/>
                </a:ext>
              </a:extLst>
            </p:cNvPr>
            <p:cNvGrpSpPr/>
            <p:nvPr/>
          </p:nvGrpSpPr>
          <p:grpSpPr>
            <a:xfrm rot="5400000">
              <a:off x="9342183" y="83723"/>
              <a:ext cx="449345" cy="85011"/>
              <a:chOff x="371836" y="1611153"/>
              <a:chExt cx="449345" cy="85011"/>
            </a:xfrm>
          </p:grpSpPr>
          <p:sp>
            <p:nvSpPr>
              <p:cNvPr id="28" name="Rechteck 69">
                <a:extLst>
                  <a:ext uri="{FF2B5EF4-FFF2-40B4-BE49-F238E27FC236}">
                    <a16:creationId xmlns:a16="http://schemas.microsoft.com/office/drawing/2014/main" id="{058B6661-D010-4D55-BF88-6B7FB4767554}"/>
                  </a:ext>
                </a:extLst>
              </p:cNvPr>
              <p:cNvSpPr/>
              <p:nvPr/>
            </p:nvSpPr>
            <p:spPr>
              <a:xfrm rot="13764079" flipH="1" flipV="1">
                <a:off x="574281" y="1449265"/>
                <a:ext cx="68955" cy="424844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5941 w 63276"/>
                  <a:gd name="connsiteY3" fmla="*/ 451710 h 516537"/>
                  <a:gd name="connsiteX4" fmla="*/ 0 w 63276"/>
                  <a:gd name="connsiteY4" fmla="*/ 72318 h 516537"/>
                  <a:gd name="connsiteX0" fmla="*/ 0 w 61977"/>
                  <a:gd name="connsiteY0" fmla="*/ 72318 h 498716"/>
                  <a:gd name="connsiteX1" fmla="*/ 61977 w 61977"/>
                  <a:gd name="connsiteY1" fmla="*/ 0 h 498716"/>
                  <a:gd name="connsiteX2" fmla="*/ 53459 w 61977"/>
                  <a:gd name="connsiteY2" fmla="*/ 498716 h 498716"/>
                  <a:gd name="connsiteX3" fmla="*/ 5941 w 61977"/>
                  <a:gd name="connsiteY3" fmla="*/ 451710 h 498716"/>
                  <a:gd name="connsiteX4" fmla="*/ 0 w 61977"/>
                  <a:gd name="connsiteY4" fmla="*/ 72318 h 498716"/>
                  <a:gd name="connsiteX0" fmla="*/ 0 w 77473"/>
                  <a:gd name="connsiteY0" fmla="*/ 112352 h 498716"/>
                  <a:gd name="connsiteX1" fmla="*/ 77473 w 77473"/>
                  <a:gd name="connsiteY1" fmla="*/ 0 h 498716"/>
                  <a:gd name="connsiteX2" fmla="*/ 68955 w 77473"/>
                  <a:gd name="connsiteY2" fmla="*/ 498716 h 498716"/>
                  <a:gd name="connsiteX3" fmla="*/ 21437 w 77473"/>
                  <a:gd name="connsiteY3" fmla="*/ 451710 h 498716"/>
                  <a:gd name="connsiteX4" fmla="*/ 0 w 77473"/>
                  <a:gd name="connsiteY4" fmla="*/ 112352 h 498716"/>
                  <a:gd name="connsiteX0" fmla="*/ 0 w 68955"/>
                  <a:gd name="connsiteY0" fmla="*/ 60952 h 447316"/>
                  <a:gd name="connsiteX1" fmla="*/ 45965 w 68955"/>
                  <a:gd name="connsiteY1" fmla="*/ 0 h 447316"/>
                  <a:gd name="connsiteX2" fmla="*/ 68955 w 68955"/>
                  <a:gd name="connsiteY2" fmla="*/ 447316 h 447316"/>
                  <a:gd name="connsiteX3" fmla="*/ 21437 w 68955"/>
                  <a:gd name="connsiteY3" fmla="*/ 400310 h 447316"/>
                  <a:gd name="connsiteX4" fmla="*/ 0 w 68955"/>
                  <a:gd name="connsiteY4" fmla="*/ 60952 h 447316"/>
                  <a:gd name="connsiteX0" fmla="*/ 0 w 68955"/>
                  <a:gd name="connsiteY0" fmla="*/ 38480 h 424844"/>
                  <a:gd name="connsiteX1" fmla="*/ 39250 w 68955"/>
                  <a:gd name="connsiteY1" fmla="*/ 0 h 424844"/>
                  <a:gd name="connsiteX2" fmla="*/ 68955 w 68955"/>
                  <a:gd name="connsiteY2" fmla="*/ 424844 h 424844"/>
                  <a:gd name="connsiteX3" fmla="*/ 21437 w 68955"/>
                  <a:gd name="connsiteY3" fmla="*/ 377838 h 424844"/>
                  <a:gd name="connsiteX4" fmla="*/ 0 w 68955"/>
                  <a:gd name="connsiteY4" fmla="*/ 38480 h 42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55" h="424844">
                    <a:moveTo>
                      <a:pt x="0" y="38480"/>
                    </a:moveTo>
                    <a:lnTo>
                      <a:pt x="39250" y="0"/>
                    </a:lnTo>
                    <a:lnTo>
                      <a:pt x="68955" y="424844"/>
                    </a:lnTo>
                    <a:lnTo>
                      <a:pt x="21437" y="377838"/>
                    </a:lnTo>
                    <a:cubicBezTo>
                      <a:pt x="19457" y="251374"/>
                      <a:pt x="1980" y="164944"/>
                      <a:pt x="0" y="38480"/>
                    </a:cubicBez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9" name="Rechteck 69">
                <a:extLst>
                  <a:ext uri="{FF2B5EF4-FFF2-40B4-BE49-F238E27FC236}">
                    <a16:creationId xmlns:a16="http://schemas.microsoft.com/office/drawing/2014/main" id="{3CF1EB18-B04E-43FE-9C50-47882E4EDBE1}"/>
                  </a:ext>
                </a:extLst>
              </p:cNvPr>
              <p:cNvSpPr/>
              <p:nvPr/>
            </p:nvSpPr>
            <p:spPr>
              <a:xfrm rot="18635921" flipV="1">
                <a:off x="567606" y="1415383"/>
                <a:ext cx="53195" cy="4447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1948 w 79796"/>
                  <a:gd name="connsiteY0" fmla="*/ 60178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1948 w 79796"/>
                  <a:gd name="connsiteY4" fmla="*/ 60178 h 472115"/>
                  <a:gd name="connsiteX0" fmla="*/ 21948 w 64042"/>
                  <a:gd name="connsiteY0" fmla="*/ 45455 h 457392"/>
                  <a:gd name="connsiteX1" fmla="*/ 64042 w 64042"/>
                  <a:gd name="connsiteY1" fmla="*/ 0 h 457392"/>
                  <a:gd name="connsiteX2" fmla="*/ 54231 w 64042"/>
                  <a:gd name="connsiteY2" fmla="*/ 394117 h 457392"/>
                  <a:gd name="connsiteX3" fmla="*/ 0 w 64042"/>
                  <a:gd name="connsiteY3" fmla="*/ 457392 h 457392"/>
                  <a:gd name="connsiteX4" fmla="*/ 21948 w 64042"/>
                  <a:gd name="connsiteY4" fmla="*/ 45455 h 457392"/>
                  <a:gd name="connsiteX0" fmla="*/ 11101 w 53195"/>
                  <a:gd name="connsiteY0" fmla="*/ 45455 h 444736"/>
                  <a:gd name="connsiteX1" fmla="*/ 53195 w 53195"/>
                  <a:gd name="connsiteY1" fmla="*/ 0 h 444736"/>
                  <a:gd name="connsiteX2" fmla="*/ 43384 w 53195"/>
                  <a:gd name="connsiteY2" fmla="*/ 394117 h 444736"/>
                  <a:gd name="connsiteX3" fmla="*/ 0 w 53195"/>
                  <a:gd name="connsiteY3" fmla="*/ 444736 h 444736"/>
                  <a:gd name="connsiteX4" fmla="*/ 11101 w 53195"/>
                  <a:gd name="connsiteY4" fmla="*/ 45455 h 44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95" h="444736">
                    <a:moveTo>
                      <a:pt x="11101" y="45455"/>
                    </a:moveTo>
                    <a:cubicBezTo>
                      <a:pt x="35549" y="19369"/>
                      <a:pt x="28747" y="26086"/>
                      <a:pt x="53195" y="0"/>
                    </a:cubicBezTo>
                    <a:cubicBezTo>
                      <a:pt x="52422" y="127240"/>
                      <a:pt x="44157" y="266877"/>
                      <a:pt x="43384" y="394117"/>
                    </a:cubicBezTo>
                    <a:lnTo>
                      <a:pt x="0" y="444736"/>
                    </a:lnTo>
                    <a:lnTo>
                      <a:pt x="11101" y="45455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0C345CE6-D97F-4C22-9A30-526EDF8C4692}"/>
                </a:ext>
              </a:extLst>
            </p:cNvPr>
            <p:cNvGrpSpPr/>
            <p:nvPr/>
          </p:nvGrpSpPr>
          <p:grpSpPr>
            <a:xfrm rot="5400000">
              <a:off x="3424290" y="93457"/>
              <a:ext cx="453085" cy="83303"/>
              <a:chOff x="362455" y="2952363"/>
              <a:chExt cx="453085" cy="83303"/>
            </a:xfrm>
          </p:grpSpPr>
          <p:sp>
            <p:nvSpPr>
              <p:cNvPr id="26" name="Rechteck 69">
                <a:extLst>
                  <a:ext uri="{FF2B5EF4-FFF2-40B4-BE49-F238E27FC236}">
                    <a16:creationId xmlns:a16="http://schemas.microsoft.com/office/drawing/2014/main" id="{A6AE2E2B-0474-40C2-9039-2341DE72DE04}"/>
                  </a:ext>
                </a:extLst>
              </p:cNvPr>
              <p:cNvSpPr/>
              <p:nvPr/>
            </p:nvSpPr>
            <p:spPr>
              <a:xfrm rot="13764079">
                <a:off x="544532" y="2770286"/>
                <a:ext cx="74122" cy="43827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  <a:gd name="connsiteX0" fmla="*/ 0 w 74122"/>
                  <a:gd name="connsiteY0" fmla="*/ 50619 h 438275"/>
                  <a:gd name="connsiteX1" fmla="*/ 43382 w 74122"/>
                  <a:gd name="connsiteY1" fmla="*/ 0 h 438275"/>
                  <a:gd name="connsiteX2" fmla="*/ 74122 w 74122"/>
                  <a:gd name="connsiteY2" fmla="*/ 438275 h 438275"/>
                  <a:gd name="connsiteX3" fmla="*/ 26602 w 74122"/>
                  <a:gd name="connsiteY3" fmla="*/ 391268 h 438275"/>
                  <a:gd name="connsiteX4" fmla="*/ 0 w 74122"/>
                  <a:gd name="connsiteY4" fmla="*/ 50619 h 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38275">
                    <a:moveTo>
                      <a:pt x="0" y="50619"/>
                    </a:moveTo>
                    <a:lnTo>
                      <a:pt x="43382" y="0"/>
                    </a:lnTo>
                    <a:lnTo>
                      <a:pt x="74122" y="438275"/>
                    </a:lnTo>
                    <a:lnTo>
                      <a:pt x="26602" y="391268"/>
                    </a:lnTo>
                    <a:lnTo>
                      <a:pt x="0" y="5061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" name="Rechteck 69">
                <a:extLst>
                  <a:ext uri="{FF2B5EF4-FFF2-40B4-BE49-F238E27FC236}">
                    <a16:creationId xmlns:a16="http://schemas.microsoft.com/office/drawing/2014/main" id="{86A12B96-2AD8-4D1D-AFC9-45D50A57CDAF}"/>
                  </a:ext>
                </a:extLst>
              </p:cNvPr>
              <p:cNvSpPr/>
              <p:nvPr/>
            </p:nvSpPr>
            <p:spPr>
              <a:xfrm rot="18635921" flipH="1">
                <a:off x="561410" y="2781535"/>
                <a:ext cx="59650" cy="448611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5306 w 79796"/>
                  <a:gd name="connsiteY0" fmla="*/ 59919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5306 w 79796"/>
                  <a:gd name="connsiteY4" fmla="*/ 59919 h 472115"/>
                  <a:gd name="connsiteX0" fmla="*/ 25306 w 68948"/>
                  <a:gd name="connsiteY0" fmla="*/ 47263 h 459459"/>
                  <a:gd name="connsiteX1" fmla="*/ 68948 w 68948"/>
                  <a:gd name="connsiteY1" fmla="*/ 0 h 459459"/>
                  <a:gd name="connsiteX2" fmla="*/ 54231 w 68948"/>
                  <a:gd name="connsiteY2" fmla="*/ 396184 h 459459"/>
                  <a:gd name="connsiteX3" fmla="*/ 0 w 68948"/>
                  <a:gd name="connsiteY3" fmla="*/ 459459 h 459459"/>
                  <a:gd name="connsiteX4" fmla="*/ 25306 w 68948"/>
                  <a:gd name="connsiteY4" fmla="*/ 47263 h 459459"/>
                  <a:gd name="connsiteX0" fmla="*/ 16008 w 59650"/>
                  <a:gd name="connsiteY0" fmla="*/ 47263 h 448611"/>
                  <a:gd name="connsiteX1" fmla="*/ 59650 w 59650"/>
                  <a:gd name="connsiteY1" fmla="*/ 0 h 448611"/>
                  <a:gd name="connsiteX2" fmla="*/ 44933 w 59650"/>
                  <a:gd name="connsiteY2" fmla="*/ 396184 h 448611"/>
                  <a:gd name="connsiteX3" fmla="*/ 0 w 59650"/>
                  <a:gd name="connsiteY3" fmla="*/ 448611 h 448611"/>
                  <a:gd name="connsiteX4" fmla="*/ 16008 w 59650"/>
                  <a:gd name="connsiteY4" fmla="*/ 47263 h 44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0" h="448611">
                    <a:moveTo>
                      <a:pt x="16008" y="47263"/>
                    </a:moveTo>
                    <a:cubicBezTo>
                      <a:pt x="40456" y="21177"/>
                      <a:pt x="35202" y="26086"/>
                      <a:pt x="59650" y="0"/>
                    </a:cubicBezTo>
                    <a:cubicBezTo>
                      <a:pt x="58877" y="127240"/>
                      <a:pt x="45706" y="268944"/>
                      <a:pt x="44933" y="396184"/>
                    </a:cubicBezTo>
                    <a:lnTo>
                      <a:pt x="0" y="448611"/>
                    </a:lnTo>
                    <a:lnTo>
                      <a:pt x="16008" y="47263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41F34AB7-B47F-4A9F-A4C5-33561A1F145C}"/>
                </a:ext>
              </a:extLst>
            </p:cNvPr>
            <p:cNvGrpSpPr/>
            <p:nvPr/>
          </p:nvGrpSpPr>
          <p:grpSpPr>
            <a:xfrm>
              <a:off x="6300267" y="-21949"/>
              <a:ext cx="411706" cy="244582"/>
              <a:chOff x="3631524" y="1509583"/>
              <a:chExt cx="411706" cy="244582"/>
            </a:xfrm>
          </p:grpSpPr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CB1ECB67-5FDC-4D1E-8ACC-6E7776734DC3}"/>
                  </a:ext>
                </a:extLst>
              </p:cNvPr>
              <p:cNvGrpSpPr/>
              <p:nvPr/>
            </p:nvGrpSpPr>
            <p:grpSpPr>
              <a:xfrm rot="5400000">
                <a:off x="3839368" y="1547550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21" name="Gleichschenkliges Dreieck 20">
                  <a:extLst>
                    <a:ext uri="{FF2B5EF4-FFF2-40B4-BE49-F238E27FC236}">
                      <a16:creationId xmlns:a16="http://schemas.microsoft.com/office/drawing/2014/main" id="{D3136FEB-C0BD-42E1-8BBA-FD7B4BD03695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2" name="Gleichschenkliges Dreieck 21">
                  <a:extLst>
                    <a:ext uri="{FF2B5EF4-FFF2-40B4-BE49-F238E27FC236}">
                      <a16:creationId xmlns:a16="http://schemas.microsoft.com/office/drawing/2014/main" id="{98F6B171-119A-4BA9-B354-7D25BAC17FFB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" name="Gleichschenkliges Dreieck 22">
                  <a:extLst>
                    <a:ext uri="{FF2B5EF4-FFF2-40B4-BE49-F238E27FC236}">
                      <a16:creationId xmlns:a16="http://schemas.microsoft.com/office/drawing/2014/main" id="{CB215D46-532C-44D6-90B0-27BF25AE066E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" name="Gleichschenkliges Dreieck 26">
                  <a:extLst>
                    <a:ext uri="{FF2B5EF4-FFF2-40B4-BE49-F238E27FC236}">
                      <a16:creationId xmlns:a16="http://schemas.microsoft.com/office/drawing/2014/main" id="{46984562-2A98-43C3-B2F5-3E6FA508275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5" name="Gleichschenkliges Dreieck 26">
                  <a:extLst>
                    <a:ext uri="{FF2B5EF4-FFF2-40B4-BE49-F238E27FC236}">
                      <a16:creationId xmlns:a16="http://schemas.microsoft.com/office/drawing/2014/main" id="{08AFC295-5253-4BA0-8BE1-F72E438F3B5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C85550CB-7A94-4CA4-AB43-3DA03BA12223}"/>
                  </a:ext>
                </a:extLst>
              </p:cNvPr>
              <p:cNvGrpSpPr/>
              <p:nvPr/>
            </p:nvGrpSpPr>
            <p:grpSpPr>
              <a:xfrm rot="5400000" flipV="1">
                <a:off x="3593557" y="1550303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6" name="Gleichschenkliges Dreieck 15">
                  <a:extLst>
                    <a:ext uri="{FF2B5EF4-FFF2-40B4-BE49-F238E27FC236}">
                      <a16:creationId xmlns:a16="http://schemas.microsoft.com/office/drawing/2014/main" id="{DDACCE6C-36AB-4276-9E5F-91BAD88F6376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" name="Gleichschenkliges Dreieck 16">
                  <a:extLst>
                    <a:ext uri="{FF2B5EF4-FFF2-40B4-BE49-F238E27FC236}">
                      <a16:creationId xmlns:a16="http://schemas.microsoft.com/office/drawing/2014/main" id="{A9BE06E2-205B-4057-A3CE-62C085CE6342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" name="Gleichschenkliges Dreieck 17">
                  <a:extLst>
                    <a:ext uri="{FF2B5EF4-FFF2-40B4-BE49-F238E27FC236}">
                      <a16:creationId xmlns:a16="http://schemas.microsoft.com/office/drawing/2014/main" id="{0BF3B466-B736-48F1-92FE-65C89CBECB7F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" name="Gleichschenkliges Dreieck 26">
                  <a:extLst>
                    <a:ext uri="{FF2B5EF4-FFF2-40B4-BE49-F238E27FC236}">
                      <a16:creationId xmlns:a16="http://schemas.microsoft.com/office/drawing/2014/main" id="{8A4D40B8-A839-4B96-B3C8-651E6A685E97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0" name="Gleichschenkliges Dreieck 26">
                  <a:extLst>
                    <a:ext uri="{FF2B5EF4-FFF2-40B4-BE49-F238E27FC236}">
                      <a16:creationId xmlns:a16="http://schemas.microsoft.com/office/drawing/2014/main" id="{0117ED7D-1EF0-4A3C-ABED-4487A15DE4D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4" name="Kreis: nicht ausgefüllt 13">
                <a:extLst>
                  <a:ext uri="{FF2B5EF4-FFF2-40B4-BE49-F238E27FC236}">
                    <a16:creationId xmlns:a16="http://schemas.microsoft.com/office/drawing/2014/main" id="{FE8C2874-F638-47DD-8B1C-BA5E44373234}"/>
                  </a:ext>
                </a:extLst>
              </p:cNvPr>
              <p:cNvSpPr/>
              <p:nvPr/>
            </p:nvSpPr>
            <p:spPr>
              <a:xfrm rot="5400000">
                <a:off x="3748607" y="1546543"/>
                <a:ext cx="167911" cy="167910"/>
              </a:xfrm>
              <a:prstGeom prst="donut">
                <a:avLst/>
              </a:prstGeom>
              <a:solidFill>
                <a:srgbClr val="915937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Kreis: nicht ausgefüllt 14">
                <a:extLst>
                  <a:ext uri="{FF2B5EF4-FFF2-40B4-BE49-F238E27FC236}">
                    <a16:creationId xmlns:a16="http://schemas.microsoft.com/office/drawing/2014/main" id="{DAC4BECB-78D2-4F87-A943-A39421B1F434}"/>
                  </a:ext>
                </a:extLst>
              </p:cNvPr>
              <p:cNvSpPr/>
              <p:nvPr/>
            </p:nvSpPr>
            <p:spPr>
              <a:xfrm rot="5400000">
                <a:off x="3763746" y="1560626"/>
                <a:ext cx="139744" cy="139743"/>
              </a:xfrm>
              <a:prstGeom prst="donut">
                <a:avLst>
                  <a:gd name="adj" fmla="val 15892"/>
                </a:avLst>
              </a:prstGeom>
              <a:solidFill>
                <a:srgbClr val="915937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930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uppieren 206">
            <a:extLst>
              <a:ext uri="{FF2B5EF4-FFF2-40B4-BE49-F238E27FC236}">
                <a16:creationId xmlns:a16="http://schemas.microsoft.com/office/drawing/2014/main" id="{2BE71A7E-05F5-4CCA-86F9-CFF83613B833}"/>
              </a:ext>
            </a:extLst>
          </p:cNvPr>
          <p:cNvGrpSpPr/>
          <p:nvPr/>
        </p:nvGrpSpPr>
        <p:grpSpPr>
          <a:xfrm flipH="1">
            <a:off x="6132671" y="6058492"/>
            <a:ext cx="287514" cy="235994"/>
            <a:chOff x="5215700" y="6277547"/>
            <a:chExt cx="407253" cy="334276"/>
          </a:xfrm>
        </p:grpSpPr>
        <p:grpSp>
          <p:nvGrpSpPr>
            <p:cNvPr id="208" name="Gruppieren 207">
              <a:extLst>
                <a:ext uri="{FF2B5EF4-FFF2-40B4-BE49-F238E27FC236}">
                  <a16:creationId xmlns:a16="http://schemas.microsoft.com/office/drawing/2014/main" id="{454C1D5E-7540-4937-93C1-FCA9CE4F9542}"/>
                </a:ext>
              </a:extLst>
            </p:cNvPr>
            <p:cNvGrpSpPr/>
            <p:nvPr/>
          </p:nvGrpSpPr>
          <p:grpSpPr>
            <a:xfrm rot="16200000">
              <a:off x="5163220" y="6330027"/>
              <a:ext cx="334276" cy="229316"/>
              <a:chOff x="19942" y="113210"/>
              <a:chExt cx="963968" cy="661290"/>
            </a:xfrm>
            <a:solidFill>
              <a:schemeClr val="tx1"/>
            </a:solidFill>
          </p:grpSpPr>
          <p:sp>
            <p:nvSpPr>
              <p:cNvPr id="210" name="Gleichschenkliges Dreieck 209">
                <a:extLst>
                  <a:ext uri="{FF2B5EF4-FFF2-40B4-BE49-F238E27FC236}">
                    <a16:creationId xmlns:a16="http://schemas.microsoft.com/office/drawing/2014/main" id="{64E06EE5-1E20-4494-B267-5E40792C0E6F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1" name="Gleichschenkliges Dreieck 210">
                <a:extLst>
                  <a:ext uri="{FF2B5EF4-FFF2-40B4-BE49-F238E27FC236}">
                    <a16:creationId xmlns:a16="http://schemas.microsoft.com/office/drawing/2014/main" id="{0C835000-6BD4-4044-9190-B9D19DB6F98E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Gleichschenkliges Dreieck 211">
                <a:extLst>
                  <a:ext uri="{FF2B5EF4-FFF2-40B4-BE49-F238E27FC236}">
                    <a16:creationId xmlns:a16="http://schemas.microsoft.com/office/drawing/2014/main" id="{E218598E-C44E-4384-801F-FCEE98549AB8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3" name="Gleichschenkliges Dreieck 26">
                <a:extLst>
                  <a:ext uri="{FF2B5EF4-FFF2-40B4-BE49-F238E27FC236}">
                    <a16:creationId xmlns:a16="http://schemas.microsoft.com/office/drawing/2014/main" id="{CEB4C030-4A80-4362-B29D-AC9181C6E3A6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4" name="Gleichschenkliges Dreieck 26">
                <a:extLst>
                  <a:ext uri="{FF2B5EF4-FFF2-40B4-BE49-F238E27FC236}">
                    <a16:creationId xmlns:a16="http://schemas.microsoft.com/office/drawing/2014/main" id="{968992F0-4778-461B-A83D-34308A944E8C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09" name="Kreis: nicht ausgefüllt 208">
              <a:extLst>
                <a:ext uri="{FF2B5EF4-FFF2-40B4-BE49-F238E27FC236}">
                  <a16:creationId xmlns:a16="http://schemas.microsoft.com/office/drawing/2014/main" id="{0B72523E-1A72-4BBE-B423-3924AD17EB65}"/>
                </a:ext>
              </a:extLst>
            </p:cNvPr>
            <p:cNvSpPr/>
            <p:nvPr/>
          </p:nvSpPr>
          <p:spPr>
            <a:xfrm rot="16200000">
              <a:off x="5390852" y="6328635"/>
              <a:ext cx="232101" cy="232101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E53087B-034E-41E1-A83F-06C9A4EC9874}"/>
              </a:ext>
            </a:extLst>
          </p:cNvPr>
          <p:cNvGrpSpPr/>
          <p:nvPr/>
        </p:nvGrpSpPr>
        <p:grpSpPr>
          <a:xfrm>
            <a:off x="4667114" y="6059937"/>
            <a:ext cx="287514" cy="235994"/>
            <a:chOff x="5215700" y="6277547"/>
            <a:chExt cx="407253" cy="334276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BD9DFAFB-CEB7-451B-9138-795E544A395F}"/>
                </a:ext>
              </a:extLst>
            </p:cNvPr>
            <p:cNvGrpSpPr/>
            <p:nvPr/>
          </p:nvGrpSpPr>
          <p:grpSpPr>
            <a:xfrm rot="16200000">
              <a:off x="5163220" y="6330027"/>
              <a:ext cx="334276" cy="229316"/>
              <a:chOff x="19942" y="113210"/>
              <a:chExt cx="963968" cy="661290"/>
            </a:xfrm>
            <a:solidFill>
              <a:schemeClr val="tx1"/>
            </a:solidFill>
          </p:grpSpPr>
          <p:sp>
            <p:nvSpPr>
              <p:cNvPr id="193" name="Gleichschenkliges Dreieck 192">
                <a:extLst>
                  <a:ext uri="{FF2B5EF4-FFF2-40B4-BE49-F238E27FC236}">
                    <a16:creationId xmlns:a16="http://schemas.microsoft.com/office/drawing/2014/main" id="{B0013A50-4C32-4C67-BD11-FAE13B0E081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4" name="Gleichschenkliges Dreieck 193">
                <a:extLst>
                  <a:ext uri="{FF2B5EF4-FFF2-40B4-BE49-F238E27FC236}">
                    <a16:creationId xmlns:a16="http://schemas.microsoft.com/office/drawing/2014/main" id="{0B2088BC-3804-4312-B5AA-AF0F0097DC93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5" name="Gleichschenkliges Dreieck 194">
                <a:extLst>
                  <a:ext uri="{FF2B5EF4-FFF2-40B4-BE49-F238E27FC236}">
                    <a16:creationId xmlns:a16="http://schemas.microsoft.com/office/drawing/2014/main" id="{14632541-9C06-40B7-B449-C3FFBEF0D27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6" name="Gleichschenkliges Dreieck 26">
                <a:extLst>
                  <a:ext uri="{FF2B5EF4-FFF2-40B4-BE49-F238E27FC236}">
                    <a16:creationId xmlns:a16="http://schemas.microsoft.com/office/drawing/2014/main" id="{C68D7DB3-C639-4716-8E4E-5851F50DBC63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7" name="Gleichschenkliges Dreieck 26">
                <a:extLst>
                  <a:ext uri="{FF2B5EF4-FFF2-40B4-BE49-F238E27FC236}">
                    <a16:creationId xmlns:a16="http://schemas.microsoft.com/office/drawing/2014/main" id="{A5C4B9BB-18A3-4BE1-9D6F-09529546C5C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86" name="Kreis: nicht ausgefüllt 185">
              <a:extLst>
                <a:ext uri="{FF2B5EF4-FFF2-40B4-BE49-F238E27FC236}">
                  <a16:creationId xmlns:a16="http://schemas.microsoft.com/office/drawing/2014/main" id="{06958A1F-21C5-4655-84A9-86173CFF46CD}"/>
                </a:ext>
              </a:extLst>
            </p:cNvPr>
            <p:cNvSpPr/>
            <p:nvPr/>
          </p:nvSpPr>
          <p:spPr>
            <a:xfrm rot="16200000">
              <a:off x="5390852" y="6328635"/>
              <a:ext cx="232101" cy="232101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439877" y="16471"/>
            <a:ext cx="5138066" cy="1366735"/>
            <a:chOff x="3439877" y="16471"/>
            <a:chExt cx="5138066" cy="1366735"/>
          </a:xfrm>
          <a:effectLst/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439877" y="16471"/>
              <a:ext cx="51380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   Lobby</a:t>
              </a:r>
              <a:endParaRPr lang="de-DE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BC917F9-65AB-4EEA-B977-2BA2A040EF3D}"/>
              </a:ext>
            </a:extLst>
          </p:cNvPr>
          <p:cNvGrpSpPr/>
          <p:nvPr/>
        </p:nvGrpSpPr>
        <p:grpSpPr>
          <a:xfrm>
            <a:off x="10259194" y="5997183"/>
            <a:ext cx="1517864" cy="449611"/>
            <a:chOff x="10259194" y="5997183"/>
            <a:chExt cx="1517864" cy="449611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8902D51-A2C7-4F71-9158-8318470EC0CE}"/>
                </a:ext>
              </a:extLst>
            </p:cNvPr>
            <p:cNvGrpSpPr/>
            <p:nvPr/>
          </p:nvGrpSpPr>
          <p:grpSpPr>
            <a:xfrm rot="2890147" flipH="1">
              <a:off x="11342023" y="5921122"/>
              <a:ext cx="358974" cy="511096"/>
              <a:chOff x="583582" y="2465209"/>
              <a:chExt cx="1362815" cy="1940338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0F8A692-75BD-4B38-8E2A-5CD5327EB0CA}"/>
                  </a:ext>
                </a:extLst>
              </p:cNvPr>
              <p:cNvSpPr/>
              <p:nvPr/>
            </p:nvSpPr>
            <p:spPr>
              <a:xfrm>
                <a:off x="796954" y="2477420"/>
                <a:ext cx="226503" cy="1862762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Picture 2" descr="Bildergebnis fÃ¼r holzmaserung">
                <a:extLst>
                  <a:ext uri="{FF2B5EF4-FFF2-40B4-BE49-F238E27FC236}">
                    <a16:creationId xmlns:a16="http://schemas.microsoft.com/office/drawing/2014/main" id="{D5E1740E-4084-4E32-93CB-84A7B2DC1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-20081" y="3294589"/>
                <a:ext cx="1872918" cy="214158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13660EE-C571-47CA-B308-06AF0546D7EB}"/>
                  </a:ext>
                </a:extLst>
              </p:cNvPr>
              <p:cNvSpPr/>
              <p:nvPr/>
            </p:nvSpPr>
            <p:spPr>
              <a:xfrm rot="6411897">
                <a:off x="1151738" y="3567296"/>
                <a:ext cx="226503" cy="136281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9ACE942D-4ACF-4C11-A7FD-1BB4CB087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025843">
                <a:off x="603231" y="4130453"/>
                <a:ext cx="1319683" cy="234517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2" name="Rechteck 69">
                <a:extLst>
                  <a:ext uri="{FF2B5EF4-FFF2-40B4-BE49-F238E27FC236}">
                    <a16:creationId xmlns:a16="http://schemas.microsoft.com/office/drawing/2014/main" id="{5D816E9E-7654-41DE-B207-9F0239C62712}"/>
                  </a:ext>
                </a:extLst>
              </p:cNvPr>
              <p:cNvSpPr/>
              <p:nvPr/>
            </p:nvSpPr>
            <p:spPr>
              <a:xfrm rot="19164079">
                <a:off x="882180" y="3822111"/>
                <a:ext cx="106139" cy="5834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39" h="583436">
                    <a:moveTo>
                      <a:pt x="25309" y="90657"/>
                    </a:moveTo>
                    <a:lnTo>
                      <a:pt x="106139" y="0"/>
                    </a:lnTo>
                    <a:lnTo>
                      <a:pt x="50105" y="583436"/>
                    </a:lnTo>
                    <a:lnTo>
                      <a:pt x="0" y="502852"/>
                    </a:lnTo>
                    <a:lnTo>
                      <a:pt x="25309" y="9065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B3500261-C5A1-40F4-A5AE-EC939FC04B73}"/>
                  </a:ext>
                </a:extLst>
              </p:cNvPr>
              <p:cNvSpPr/>
              <p:nvPr/>
            </p:nvSpPr>
            <p:spPr>
              <a:xfrm rot="2435921" flipH="1">
                <a:off x="878706" y="3915098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CAB5D6C-1E69-499D-9743-099F8B2EA8E1}"/>
                </a:ext>
              </a:extLst>
            </p:cNvPr>
            <p:cNvSpPr txBox="1"/>
            <p:nvPr/>
          </p:nvSpPr>
          <p:spPr>
            <a:xfrm>
              <a:off x="10259194" y="6108240"/>
              <a:ext cx="899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Ready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2471400" y="5229511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624D966-3DB6-4155-B4C7-8FB1828C2757}"/>
              </a:ext>
            </a:extLst>
          </p:cNvPr>
          <p:cNvGrpSpPr/>
          <p:nvPr/>
        </p:nvGrpSpPr>
        <p:grpSpPr>
          <a:xfrm>
            <a:off x="218274" y="1418091"/>
            <a:ext cx="8422961" cy="3276452"/>
            <a:chOff x="218274" y="1418091"/>
            <a:chExt cx="8422961" cy="3276452"/>
          </a:xfrm>
        </p:grpSpPr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6C5E19AD-5CB7-44A0-9D4B-B6AFC7E38692}"/>
                </a:ext>
              </a:extLst>
            </p:cNvPr>
            <p:cNvGrpSpPr/>
            <p:nvPr/>
          </p:nvGrpSpPr>
          <p:grpSpPr>
            <a:xfrm rot="5400000">
              <a:off x="-1096448" y="2985450"/>
              <a:ext cx="3191682" cy="226503"/>
              <a:chOff x="391385" y="2888488"/>
              <a:chExt cx="6519206" cy="226503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108E4105-20A0-41AF-BD27-47C5D3567C27}"/>
                  </a:ext>
                </a:extLst>
              </p:cNvPr>
              <p:cNvSpPr/>
              <p:nvPr/>
            </p:nvSpPr>
            <p:spPr>
              <a:xfrm rot="16200000">
                <a:off x="3537737" y="-257863"/>
                <a:ext cx="226503" cy="651920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8" name="Picture 2" descr="Bildergebnis fÃ¼r holzmaserung">
                <a:extLst>
                  <a:ext uri="{FF2B5EF4-FFF2-40B4-BE49-F238E27FC236}">
                    <a16:creationId xmlns:a16="http://schemas.microsoft.com/office/drawing/2014/main" id="{1AA61980-CFBC-4AC9-943F-67E0A691E9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>
                <a:off x="391385" y="2888490"/>
                <a:ext cx="6517152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92EC0011-51EA-4F2C-B850-3EF0809AD5C2}"/>
                </a:ext>
              </a:extLst>
            </p:cNvPr>
            <p:cNvGrpSpPr/>
            <p:nvPr/>
          </p:nvGrpSpPr>
          <p:grpSpPr>
            <a:xfrm rot="5400000">
              <a:off x="6815433" y="2900679"/>
              <a:ext cx="3191680" cy="226503"/>
              <a:chOff x="397927" y="1521656"/>
              <a:chExt cx="6544838" cy="226503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134CCFA6-AC77-4D54-B2EB-1A897D5B537C}"/>
                  </a:ext>
                </a:extLst>
              </p:cNvPr>
              <p:cNvSpPr/>
              <p:nvPr/>
            </p:nvSpPr>
            <p:spPr>
              <a:xfrm rot="16200000" flipH="1" flipV="1">
                <a:off x="3556068" y="-1636485"/>
                <a:ext cx="226503" cy="654278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4" name="Picture 2" descr="Bildergebnis fÃ¼r holzmaserung">
                <a:extLst>
                  <a:ext uri="{FF2B5EF4-FFF2-40B4-BE49-F238E27FC236}">
                    <a16:creationId xmlns:a16="http://schemas.microsoft.com/office/drawing/2014/main" id="{CEAA82AF-A8B7-4614-B128-B5BEC7745E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2" t="18160" r="76524" b="67061"/>
              <a:stretch/>
            </p:blipFill>
            <p:spPr bwMode="auto">
              <a:xfrm flipH="1" flipV="1">
                <a:off x="399980" y="1534000"/>
                <a:ext cx="6542785" cy="214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38D91F0A-D8B9-43B3-A877-3388A608369F}"/>
                </a:ext>
              </a:extLst>
            </p:cNvPr>
            <p:cNvGrpSpPr/>
            <p:nvPr/>
          </p:nvGrpSpPr>
          <p:grpSpPr>
            <a:xfrm rot="5400000">
              <a:off x="4312496" y="192474"/>
              <a:ext cx="234517" cy="8422960"/>
              <a:chOff x="2079246" y="4308029"/>
              <a:chExt cx="234517" cy="1892774"/>
            </a:xfrm>
          </p:grpSpPr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BC52320F-EB4B-4348-8143-2A366951A314}"/>
                  </a:ext>
                </a:extLst>
              </p:cNvPr>
              <p:cNvSpPr/>
              <p:nvPr/>
            </p:nvSpPr>
            <p:spPr>
              <a:xfrm>
                <a:off x="2083234" y="4308029"/>
                <a:ext cx="226503" cy="189277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0" name="Picture 2" descr="Bildergebnis fÃ¼r holzmaserung">
                <a:extLst>
                  <a:ext uri="{FF2B5EF4-FFF2-40B4-BE49-F238E27FC236}">
                    <a16:creationId xmlns:a16="http://schemas.microsoft.com/office/drawing/2014/main" id="{5840D70B-BD88-4ECB-8569-798DD255C4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6213946">
                <a:off x="1250367" y="5137376"/>
                <a:ext cx="1892276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D7B74342-E866-4738-B721-6B89FB6E03BB}"/>
                </a:ext>
              </a:extLst>
            </p:cNvPr>
            <p:cNvGrpSpPr/>
            <p:nvPr/>
          </p:nvGrpSpPr>
          <p:grpSpPr>
            <a:xfrm rot="5400000">
              <a:off x="236533" y="4326110"/>
              <a:ext cx="536017" cy="88036"/>
              <a:chOff x="1892224" y="5904516"/>
              <a:chExt cx="536017" cy="88036"/>
            </a:xfrm>
          </p:grpSpPr>
          <p:sp>
            <p:nvSpPr>
              <p:cNvPr id="101" name="Rechteck 69">
                <a:extLst>
                  <a:ext uri="{FF2B5EF4-FFF2-40B4-BE49-F238E27FC236}">
                    <a16:creationId xmlns:a16="http://schemas.microsoft.com/office/drawing/2014/main" id="{9DCFA235-8FC2-42D9-8624-BBA0EF776165}"/>
                  </a:ext>
                </a:extLst>
              </p:cNvPr>
              <p:cNvSpPr/>
              <p:nvPr/>
            </p:nvSpPr>
            <p:spPr>
              <a:xfrm rot="13764079">
                <a:off x="2118855" y="5677885"/>
                <a:ext cx="63276" cy="516537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76" h="516537">
                    <a:moveTo>
                      <a:pt x="0" y="72318"/>
                    </a:moveTo>
                    <a:lnTo>
                      <a:pt x="61977" y="0"/>
                    </a:lnTo>
                    <a:lnTo>
                      <a:pt x="63276" y="516537"/>
                    </a:lnTo>
                    <a:lnTo>
                      <a:pt x="10850" y="471597"/>
                    </a:lnTo>
                    <a:lnTo>
                      <a:pt x="0" y="72318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2" name="Rechteck 69">
                <a:extLst>
                  <a:ext uri="{FF2B5EF4-FFF2-40B4-BE49-F238E27FC236}">
                    <a16:creationId xmlns:a16="http://schemas.microsoft.com/office/drawing/2014/main" id="{BB0E0119-BB7B-40FB-9470-D01CC4B43F96}"/>
                  </a:ext>
                </a:extLst>
              </p:cNvPr>
              <p:cNvSpPr/>
              <p:nvPr/>
            </p:nvSpPr>
            <p:spPr>
              <a:xfrm rot="18635921" flipH="1">
                <a:off x="2152286" y="5716596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A0B2575D-7677-4AC3-8060-91E9C78CA866}"/>
                </a:ext>
              </a:extLst>
            </p:cNvPr>
            <p:cNvGrpSpPr/>
            <p:nvPr/>
          </p:nvGrpSpPr>
          <p:grpSpPr>
            <a:xfrm rot="5400000">
              <a:off x="8180058" y="4344061"/>
              <a:ext cx="472115" cy="91275"/>
              <a:chOff x="1954533" y="4534898"/>
              <a:chExt cx="472115" cy="91275"/>
            </a:xfrm>
          </p:grpSpPr>
          <p:sp>
            <p:nvSpPr>
              <p:cNvPr id="113" name="Rechteck 69">
                <a:extLst>
                  <a:ext uri="{FF2B5EF4-FFF2-40B4-BE49-F238E27FC236}">
                    <a16:creationId xmlns:a16="http://schemas.microsoft.com/office/drawing/2014/main" id="{6ACCD346-BE99-45A4-892E-1E259B258CE9}"/>
                  </a:ext>
                </a:extLst>
              </p:cNvPr>
              <p:cNvSpPr/>
              <p:nvPr/>
            </p:nvSpPr>
            <p:spPr>
              <a:xfrm rot="13764079">
                <a:off x="2142628" y="4349592"/>
                <a:ext cx="74122" cy="444733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44733">
                    <a:moveTo>
                      <a:pt x="0" y="57077"/>
                    </a:moveTo>
                    <a:lnTo>
                      <a:pt x="39508" y="0"/>
                    </a:lnTo>
                    <a:lnTo>
                      <a:pt x="74122" y="444733"/>
                    </a:lnTo>
                    <a:lnTo>
                      <a:pt x="26602" y="397726"/>
                    </a:lnTo>
                    <a:lnTo>
                      <a:pt x="0" y="5707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4" name="Rechteck 69">
                <a:extLst>
                  <a:ext uri="{FF2B5EF4-FFF2-40B4-BE49-F238E27FC236}">
                    <a16:creationId xmlns:a16="http://schemas.microsoft.com/office/drawing/2014/main" id="{38930598-4729-49BD-AF51-295BD70C4140}"/>
                  </a:ext>
                </a:extLst>
              </p:cNvPr>
              <p:cNvSpPr/>
              <p:nvPr/>
            </p:nvSpPr>
            <p:spPr>
              <a:xfrm rot="18635921" flipH="1">
                <a:off x="2150693" y="4350217"/>
                <a:ext cx="79796" cy="47211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96" h="472115">
                    <a:moveTo>
                      <a:pt x="29181" y="66376"/>
                    </a:moveTo>
                    <a:cubicBezTo>
                      <a:pt x="53629" y="40290"/>
                      <a:pt x="55348" y="26086"/>
                      <a:pt x="79796" y="0"/>
                    </a:cubicBezTo>
                    <a:cubicBezTo>
                      <a:pt x="79023" y="127240"/>
                      <a:pt x="55004" y="281600"/>
                      <a:pt x="54231" y="408840"/>
                    </a:cubicBezTo>
                    <a:lnTo>
                      <a:pt x="0" y="472115"/>
                    </a:lnTo>
                    <a:lnTo>
                      <a:pt x="29181" y="66376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F084B83-6E98-4C9B-8FC1-CD3AC33FD301}"/>
                </a:ext>
              </a:extLst>
            </p:cNvPr>
            <p:cNvGrpSpPr/>
            <p:nvPr/>
          </p:nvGrpSpPr>
          <p:grpSpPr>
            <a:xfrm rot="5400000">
              <a:off x="4312496" y="-2474838"/>
              <a:ext cx="234517" cy="8422961"/>
              <a:chOff x="474963" y="1388410"/>
              <a:chExt cx="234517" cy="1805255"/>
            </a:xfrm>
          </p:grpSpPr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7E148DDE-0E25-40EC-8094-D34246253F32}"/>
                  </a:ext>
                </a:extLst>
              </p:cNvPr>
              <p:cNvSpPr/>
              <p:nvPr/>
            </p:nvSpPr>
            <p:spPr>
              <a:xfrm flipH="1" flipV="1">
                <a:off x="479031" y="1388410"/>
                <a:ext cx="226503" cy="180525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6" name="Picture 2" descr="Bildergebnis fÃ¼r holzmaserung">
                <a:extLst>
                  <a:ext uri="{FF2B5EF4-FFF2-40B4-BE49-F238E27FC236}">
                    <a16:creationId xmlns:a16="http://schemas.microsoft.com/office/drawing/2014/main" id="{964F620A-08E4-42E8-A9DC-BE7D54795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04" t="39918" r="50831" b="43898"/>
              <a:stretch/>
            </p:blipFill>
            <p:spPr bwMode="auto">
              <a:xfrm rot="16213946" flipH="1" flipV="1">
                <a:off x="-297870" y="2180891"/>
                <a:ext cx="1780183" cy="23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4FF9C0FF-6690-498F-8FE8-37A295B0667A}"/>
                </a:ext>
              </a:extLst>
            </p:cNvPr>
            <p:cNvGrpSpPr/>
            <p:nvPr/>
          </p:nvGrpSpPr>
          <p:grpSpPr>
            <a:xfrm rot="5400000">
              <a:off x="8175455" y="1698424"/>
              <a:ext cx="449345" cy="85011"/>
              <a:chOff x="371836" y="1611153"/>
              <a:chExt cx="449345" cy="85011"/>
            </a:xfrm>
          </p:grpSpPr>
          <p:sp>
            <p:nvSpPr>
              <p:cNvPr id="107" name="Rechteck 69">
                <a:extLst>
                  <a:ext uri="{FF2B5EF4-FFF2-40B4-BE49-F238E27FC236}">
                    <a16:creationId xmlns:a16="http://schemas.microsoft.com/office/drawing/2014/main" id="{009C5392-CB17-4EEB-BFCA-440F65522AE5}"/>
                  </a:ext>
                </a:extLst>
              </p:cNvPr>
              <p:cNvSpPr/>
              <p:nvPr/>
            </p:nvSpPr>
            <p:spPr>
              <a:xfrm rot="13764079" flipH="1" flipV="1">
                <a:off x="574281" y="1449265"/>
                <a:ext cx="68955" cy="424844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5941 w 63276"/>
                  <a:gd name="connsiteY3" fmla="*/ 451710 h 516537"/>
                  <a:gd name="connsiteX4" fmla="*/ 0 w 63276"/>
                  <a:gd name="connsiteY4" fmla="*/ 72318 h 516537"/>
                  <a:gd name="connsiteX0" fmla="*/ 0 w 61977"/>
                  <a:gd name="connsiteY0" fmla="*/ 72318 h 498716"/>
                  <a:gd name="connsiteX1" fmla="*/ 61977 w 61977"/>
                  <a:gd name="connsiteY1" fmla="*/ 0 h 498716"/>
                  <a:gd name="connsiteX2" fmla="*/ 53459 w 61977"/>
                  <a:gd name="connsiteY2" fmla="*/ 498716 h 498716"/>
                  <a:gd name="connsiteX3" fmla="*/ 5941 w 61977"/>
                  <a:gd name="connsiteY3" fmla="*/ 451710 h 498716"/>
                  <a:gd name="connsiteX4" fmla="*/ 0 w 61977"/>
                  <a:gd name="connsiteY4" fmla="*/ 72318 h 498716"/>
                  <a:gd name="connsiteX0" fmla="*/ 0 w 77473"/>
                  <a:gd name="connsiteY0" fmla="*/ 112352 h 498716"/>
                  <a:gd name="connsiteX1" fmla="*/ 77473 w 77473"/>
                  <a:gd name="connsiteY1" fmla="*/ 0 h 498716"/>
                  <a:gd name="connsiteX2" fmla="*/ 68955 w 77473"/>
                  <a:gd name="connsiteY2" fmla="*/ 498716 h 498716"/>
                  <a:gd name="connsiteX3" fmla="*/ 21437 w 77473"/>
                  <a:gd name="connsiteY3" fmla="*/ 451710 h 498716"/>
                  <a:gd name="connsiteX4" fmla="*/ 0 w 77473"/>
                  <a:gd name="connsiteY4" fmla="*/ 112352 h 498716"/>
                  <a:gd name="connsiteX0" fmla="*/ 0 w 68955"/>
                  <a:gd name="connsiteY0" fmla="*/ 60952 h 447316"/>
                  <a:gd name="connsiteX1" fmla="*/ 45965 w 68955"/>
                  <a:gd name="connsiteY1" fmla="*/ 0 h 447316"/>
                  <a:gd name="connsiteX2" fmla="*/ 68955 w 68955"/>
                  <a:gd name="connsiteY2" fmla="*/ 447316 h 447316"/>
                  <a:gd name="connsiteX3" fmla="*/ 21437 w 68955"/>
                  <a:gd name="connsiteY3" fmla="*/ 400310 h 447316"/>
                  <a:gd name="connsiteX4" fmla="*/ 0 w 68955"/>
                  <a:gd name="connsiteY4" fmla="*/ 60952 h 447316"/>
                  <a:gd name="connsiteX0" fmla="*/ 0 w 68955"/>
                  <a:gd name="connsiteY0" fmla="*/ 38480 h 424844"/>
                  <a:gd name="connsiteX1" fmla="*/ 39250 w 68955"/>
                  <a:gd name="connsiteY1" fmla="*/ 0 h 424844"/>
                  <a:gd name="connsiteX2" fmla="*/ 68955 w 68955"/>
                  <a:gd name="connsiteY2" fmla="*/ 424844 h 424844"/>
                  <a:gd name="connsiteX3" fmla="*/ 21437 w 68955"/>
                  <a:gd name="connsiteY3" fmla="*/ 377838 h 424844"/>
                  <a:gd name="connsiteX4" fmla="*/ 0 w 68955"/>
                  <a:gd name="connsiteY4" fmla="*/ 38480 h 42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55" h="424844">
                    <a:moveTo>
                      <a:pt x="0" y="38480"/>
                    </a:moveTo>
                    <a:lnTo>
                      <a:pt x="39250" y="0"/>
                    </a:lnTo>
                    <a:lnTo>
                      <a:pt x="68955" y="424844"/>
                    </a:lnTo>
                    <a:lnTo>
                      <a:pt x="21437" y="377838"/>
                    </a:lnTo>
                    <a:cubicBezTo>
                      <a:pt x="19457" y="251374"/>
                      <a:pt x="1980" y="164944"/>
                      <a:pt x="0" y="38480"/>
                    </a:cubicBez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8" name="Rechteck 69">
                <a:extLst>
                  <a:ext uri="{FF2B5EF4-FFF2-40B4-BE49-F238E27FC236}">
                    <a16:creationId xmlns:a16="http://schemas.microsoft.com/office/drawing/2014/main" id="{325F148E-7C31-498C-86F6-F28D80C648B6}"/>
                  </a:ext>
                </a:extLst>
              </p:cNvPr>
              <p:cNvSpPr/>
              <p:nvPr/>
            </p:nvSpPr>
            <p:spPr>
              <a:xfrm rot="18635921" flipV="1">
                <a:off x="567606" y="1415383"/>
                <a:ext cx="53195" cy="4447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1948 w 79796"/>
                  <a:gd name="connsiteY0" fmla="*/ 60178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1948 w 79796"/>
                  <a:gd name="connsiteY4" fmla="*/ 60178 h 472115"/>
                  <a:gd name="connsiteX0" fmla="*/ 21948 w 64042"/>
                  <a:gd name="connsiteY0" fmla="*/ 45455 h 457392"/>
                  <a:gd name="connsiteX1" fmla="*/ 64042 w 64042"/>
                  <a:gd name="connsiteY1" fmla="*/ 0 h 457392"/>
                  <a:gd name="connsiteX2" fmla="*/ 54231 w 64042"/>
                  <a:gd name="connsiteY2" fmla="*/ 394117 h 457392"/>
                  <a:gd name="connsiteX3" fmla="*/ 0 w 64042"/>
                  <a:gd name="connsiteY3" fmla="*/ 457392 h 457392"/>
                  <a:gd name="connsiteX4" fmla="*/ 21948 w 64042"/>
                  <a:gd name="connsiteY4" fmla="*/ 45455 h 457392"/>
                  <a:gd name="connsiteX0" fmla="*/ 11101 w 53195"/>
                  <a:gd name="connsiteY0" fmla="*/ 45455 h 444736"/>
                  <a:gd name="connsiteX1" fmla="*/ 53195 w 53195"/>
                  <a:gd name="connsiteY1" fmla="*/ 0 h 444736"/>
                  <a:gd name="connsiteX2" fmla="*/ 43384 w 53195"/>
                  <a:gd name="connsiteY2" fmla="*/ 394117 h 444736"/>
                  <a:gd name="connsiteX3" fmla="*/ 0 w 53195"/>
                  <a:gd name="connsiteY3" fmla="*/ 444736 h 444736"/>
                  <a:gd name="connsiteX4" fmla="*/ 11101 w 53195"/>
                  <a:gd name="connsiteY4" fmla="*/ 45455 h 44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95" h="444736">
                    <a:moveTo>
                      <a:pt x="11101" y="45455"/>
                    </a:moveTo>
                    <a:cubicBezTo>
                      <a:pt x="35549" y="19369"/>
                      <a:pt x="28747" y="26086"/>
                      <a:pt x="53195" y="0"/>
                    </a:cubicBezTo>
                    <a:cubicBezTo>
                      <a:pt x="52422" y="127240"/>
                      <a:pt x="44157" y="266877"/>
                      <a:pt x="43384" y="394117"/>
                    </a:cubicBezTo>
                    <a:lnTo>
                      <a:pt x="0" y="444736"/>
                    </a:lnTo>
                    <a:lnTo>
                      <a:pt x="11101" y="45455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25E7DD7B-F459-45AB-83C7-A82C3D87977A}"/>
                </a:ext>
              </a:extLst>
            </p:cNvPr>
            <p:cNvGrpSpPr/>
            <p:nvPr/>
          </p:nvGrpSpPr>
          <p:grpSpPr>
            <a:xfrm rot="5400000">
              <a:off x="274212" y="1700676"/>
              <a:ext cx="453085" cy="83303"/>
              <a:chOff x="362455" y="2952363"/>
              <a:chExt cx="453085" cy="83303"/>
            </a:xfrm>
          </p:grpSpPr>
          <p:sp>
            <p:nvSpPr>
              <p:cNvPr id="115" name="Rechteck 69">
                <a:extLst>
                  <a:ext uri="{FF2B5EF4-FFF2-40B4-BE49-F238E27FC236}">
                    <a16:creationId xmlns:a16="http://schemas.microsoft.com/office/drawing/2014/main" id="{1357261B-FA39-4342-957D-1BADD19E8B69}"/>
                  </a:ext>
                </a:extLst>
              </p:cNvPr>
              <p:cNvSpPr/>
              <p:nvPr/>
            </p:nvSpPr>
            <p:spPr>
              <a:xfrm rot="13764079">
                <a:off x="544532" y="2770286"/>
                <a:ext cx="74122" cy="43827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  <a:gd name="connsiteX0" fmla="*/ 25309 w 106139"/>
                  <a:gd name="connsiteY0" fmla="*/ 90657 h 527644"/>
                  <a:gd name="connsiteX1" fmla="*/ 106139 w 106139"/>
                  <a:gd name="connsiteY1" fmla="*/ 0 h 527644"/>
                  <a:gd name="connsiteX2" fmla="*/ 94784 w 106139"/>
                  <a:gd name="connsiteY2" fmla="*/ 527644 h 527644"/>
                  <a:gd name="connsiteX3" fmla="*/ 0 w 106139"/>
                  <a:gd name="connsiteY3" fmla="*/ 502852 h 527644"/>
                  <a:gd name="connsiteX4" fmla="*/ 25309 w 106139"/>
                  <a:gd name="connsiteY4" fmla="*/ 90657 h 527644"/>
                  <a:gd name="connsiteX0" fmla="*/ 0 w 80830"/>
                  <a:gd name="connsiteY0" fmla="*/ 90657 h 527644"/>
                  <a:gd name="connsiteX1" fmla="*/ 80830 w 80830"/>
                  <a:gd name="connsiteY1" fmla="*/ 0 h 527644"/>
                  <a:gd name="connsiteX2" fmla="*/ 69475 w 80830"/>
                  <a:gd name="connsiteY2" fmla="*/ 527644 h 527644"/>
                  <a:gd name="connsiteX3" fmla="*/ 10850 w 80830"/>
                  <a:gd name="connsiteY3" fmla="*/ 489936 h 527644"/>
                  <a:gd name="connsiteX4" fmla="*/ 0 w 80830"/>
                  <a:gd name="connsiteY4" fmla="*/ 90657 h 527644"/>
                  <a:gd name="connsiteX0" fmla="*/ 0 w 69475"/>
                  <a:gd name="connsiteY0" fmla="*/ 72318 h 509305"/>
                  <a:gd name="connsiteX1" fmla="*/ 61977 w 69475"/>
                  <a:gd name="connsiteY1" fmla="*/ 0 h 509305"/>
                  <a:gd name="connsiteX2" fmla="*/ 69475 w 69475"/>
                  <a:gd name="connsiteY2" fmla="*/ 509305 h 509305"/>
                  <a:gd name="connsiteX3" fmla="*/ 10850 w 69475"/>
                  <a:gd name="connsiteY3" fmla="*/ 471597 h 509305"/>
                  <a:gd name="connsiteX4" fmla="*/ 0 w 69475"/>
                  <a:gd name="connsiteY4" fmla="*/ 72318 h 509305"/>
                  <a:gd name="connsiteX0" fmla="*/ 0 w 63276"/>
                  <a:gd name="connsiteY0" fmla="*/ 72318 h 516537"/>
                  <a:gd name="connsiteX1" fmla="*/ 61977 w 63276"/>
                  <a:gd name="connsiteY1" fmla="*/ 0 h 516537"/>
                  <a:gd name="connsiteX2" fmla="*/ 63276 w 63276"/>
                  <a:gd name="connsiteY2" fmla="*/ 516537 h 516537"/>
                  <a:gd name="connsiteX3" fmla="*/ 10850 w 63276"/>
                  <a:gd name="connsiteY3" fmla="*/ 471597 h 516537"/>
                  <a:gd name="connsiteX4" fmla="*/ 0 w 63276"/>
                  <a:gd name="connsiteY4" fmla="*/ 72318 h 516537"/>
                  <a:gd name="connsiteX0" fmla="*/ 0 w 90394"/>
                  <a:gd name="connsiteY0" fmla="*/ 114935 h 516537"/>
                  <a:gd name="connsiteX1" fmla="*/ 89095 w 90394"/>
                  <a:gd name="connsiteY1" fmla="*/ 0 h 516537"/>
                  <a:gd name="connsiteX2" fmla="*/ 90394 w 90394"/>
                  <a:gd name="connsiteY2" fmla="*/ 516537 h 516537"/>
                  <a:gd name="connsiteX3" fmla="*/ 37968 w 90394"/>
                  <a:gd name="connsiteY3" fmla="*/ 471597 h 516537"/>
                  <a:gd name="connsiteX4" fmla="*/ 0 w 90394"/>
                  <a:gd name="connsiteY4" fmla="*/ 114935 h 516537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37968 w 90394"/>
                  <a:gd name="connsiteY3" fmla="*/ 413739 h 458679"/>
                  <a:gd name="connsiteX4" fmla="*/ 0 w 90394"/>
                  <a:gd name="connsiteY4" fmla="*/ 57077 h 458679"/>
                  <a:gd name="connsiteX0" fmla="*/ 0 w 90394"/>
                  <a:gd name="connsiteY0" fmla="*/ 57077 h 458679"/>
                  <a:gd name="connsiteX1" fmla="*/ 39508 w 90394"/>
                  <a:gd name="connsiteY1" fmla="*/ 0 h 458679"/>
                  <a:gd name="connsiteX2" fmla="*/ 90394 w 90394"/>
                  <a:gd name="connsiteY2" fmla="*/ 458679 h 458679"/>
                  <a:gd name="connsiteX3" fmla="*/ 26602 w 90394"/>
                  <a:gd name="connsiteY3" fmla="*/ 397726 h 458679"/>
                  <a:gd name="connsiteX4" fmla="*/ 0 w 90394"/>
                  <a:gd name="connsiteY4" fmla="*/ 57077 h 458679"/>
                  <a:gd name="connsiteX0" fmla="*/ 0 w 74122"/>
                  <a:gd name="connsiteY0" fmla="*/ 57077 h 444733"/>
                  <a:gd name="connsiteX1" fmla="*/ 39508 w 74122"/>
                  <a:gd name="connsiteY1" fmla="*/ 0 h 444733"/>
                  <a:gd name="connsiteX2" fmla="*/ 74122 w 74122"/>
                  <a:gd name="connsiteY2" fmla="*/ 444733 h 444733"/>
                  <a:gd name="connsiteX3" fmla="*/ 26602 w 74122"/>
                  <a:gd name="connsiteY3" fmla="*/ 397726 h 444733"/>
                  <a:gd name="connsiteX4" fmla="*/ 0 w 74122"/>
                  <a:gd name="connsiteY4" fmla="*/ 57077 h 444733"/>
                  <a:gd name="connsiteX0" fmla="*/ 0 w 74122"/>
                  <a:gd name="connsiteY0" fmla="*/ 50619 h 438275"/>
                  <a:gd name="connsiteX1" fmla="*/ 43382 w 74122"/>
                  <a:gd name="connsiteY1" fmla="*/ 0 h 438275"/>
                  <a:gd name="connsiteX2" fmla="*/ 74122 w 74122"/>
                  <a:gd name="connsiteY2" fmla="*/ 438275 h 438275"/>
                  <a:gd name="connsiteX3" fmla="*/ 26602 w 74122"/>
                  <a:gd name="connsiteY3" fmla="*/ 391268 h 438275"/>
                  <a:gd name="connsiteX4" fmla="*/ 0 w 74122"/>
                  <a:gd name="connsiteY4" fmla="*/ 50619 h 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22" h="438275">
                    <a:moveTo>
                      <a:pt x="0" y="50619"/>
                    </a:moveTo>
                    <a:lnTo>
                      <a:pt x="43382" y="0"/>
                    </a:lnTo>
                    <a:lnTo>
                      <a:pt x="74122" y="438275"/>
                    </a:lnTo>
                    <a:lnTo>
                      <a:pt x="26602" y="391268"/>
                    </a:lnTo>
                    <a:lnTo>
                      <a:pt x="0" y="5061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6" name="Rechteck 69">
                <a:extLst>
                  <a:ext uri="{FF2B5EF4-FFF2-40B4-BE49-F238E27FC236}">
                    <a16:creationId xmlns:a16="http://schemas.microsoft.com/office/drawing/2014/main" id="{F0B700BC-1128-491A-9C21-7B719D4A9624}"/>
                  </a:ext>
                </a:extLst>
              </p:cNvPr>
              <p:cNvSpPr/>
              <p:nvPr/>
            </p:nvSpPr>
            <p:spPr>
              <a:xfrm rot="18635921" flipH="1">
                <a:off x="561410" y="2781535"/>
                <a:ext cx="59650" cy="448611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0 w 93489"/>
                  <a:gd name="connsiteY0" fmla="*/ 101764 h 477281"/>
                  <a:gd name="connsiteX1" fmla="*/ 93489 w 93489"/>
                  <a:gd name="connsiteY1" fmla="*/ 0 h 477281"/>
                  <a:gd name="connsiteX2" fmla="*/ 71023 w 93489"/>
                  <a:gd name="connsiteY2" fmla="*/ 405224 h 477281"/>
                  <a:gd name="connsiteX3" fmla="*/ 12402 w 93489"/>
                  <a:gd name="connsiteY3" fmla="*/ 477281 h 477281"/>
                  <a:gd name="connsiteX4" fmla="*/ 0 w 93489"/>
                  <a:gd name="connsiteY4" fmla="*/ 101764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58621 w 81087"/>
                  <a:gd name="connsiteY2" fmla="*/ 405224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16525 w 81087"/>
                  <a:gd name="connsiteY0" fmla="*/ 82649 h 477281"/>
                  <a:gd name="connsiteX1" fmla="*/ 81087 w 81087"/>
                  <a:gd name="connsiteY1" fmla="*/ 0 h 477281"/>
                  <a:gd name="connsiteX2" fmla="*/ 41575 w 81087"/>
                  <a:gd name="connsiteY2" fmla="*/ 425113 h 477281"/>
                  <a:gd name="connsiteX3" fmla="*/ 0 w 81087"/>
                  <a:gd name="connsiteY3" fmla="*/ 477281 h 477281"/>
                  <a:gd name="connsiteX4" fmla="*/ 16525 w 81087"/>
                  <a:gd name="connsiteY4" fmla="*/ 82649 h 477281"/>
                  <a:gd name="connsiteX0" fmla="*/ 29181 w 93743"/>
                  <a:gd name="connsiteY0" fmla="*/ 82649 h 488388"/>
                  <a:gd name="connsiteX1" fmla="*/ 93743 w 93743"/>
                  <a:gd name="connsiteY1" fmla="*/ 0 h 488388"/>
                  <a:gd name="connsiteX2" fmla="*/ 54231 w 93743"/>
                  <a:gd name="connsiteY2" fmla="*/ 425113 h 488388"/>
                  <a:gd name="connsiteX3" fmla="*/ 0 w 93743"/>
                  <a:gd name="connsiteY3" fmla="*/ 488388 h 488388"/>
                  <a:gd name="connsiteX4" fmla="*/ 29181 w 93743"/>
                  <a:gd name="connsiteY4" fmla="*/ 82649 h 488388"/>
                  <a:gd name="connsiteX0" fmla="*/ 29181 w 79796"/>
                  <a:gd name="connsiteY0" fmla="*/ 66376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9181 w 79796"/>
                  <a:gd name="connsiteY4" fmla="*/ 66376 h 472115"/>
                  <a:gd name="connsiteX0" fmla="*/ 25306 w 79796"/>
                  <a:gd name="connsiteY0" fmla="*/ 59919 h 472115"/>
                  <a:gd name="connsiteX1" fmla="*/ 79796 w 79796"/>
                  <a:gd name="connsiteY1" fmla="*/ 0 h 472115"/>
                  <a:gd name="connsiteX2" fmla="*/ 54231 w 79796"/>
                  <a:gd name="connsiteY2" fmla="*/ 408840 h 472115"/>
                  <a:gd name="connsiteX3" fmla="*/ 0 w 79796"/>
                  <a:gd name="connsiteY3" fmla="*/ 472115 h 472115"/>
                  <a:gd name="connsiteX4" fmla="*/ 25306 w 79796"/>
                  <a:gd name="connsiteY4" fmla="*/ 59919 h 472115"/>
                  <a:gd name="connsiteX0" fmla="*/ 25306 w 68948"/>
                  <a:gd name="connsiteY0" fmla="*/ 47263 h 459459"/>
                  <a:gd name="connsiteX1" fmla="*/ 68948 w 68948"/>
                  <a:gd name="connsiteY1" fmla="*/ 0 h 459459"/>
                  <a:gd name="connsiteX2" fmla="*/ 54231 w 68948"/>
                  <a:gd name="connsiteY2" fmla="*/ 396184 h 459459"/>
                  <a:gd name="connsiteX3" fmla="*/ 0 w 68948"/>
                  <a:gd name="connsiteY3" fmla="*/ 459459 h 459459"/>
                  <a:gd name="connsiteX4" fmla="*/ 25306 w 68948"/>
                  <a:gd name="connsiteY4" fmla="*/ 47263 h 459459"/>
                  <a:gd name="connsiteX0" fmla="*/ 16008 w 59650"/>
                  <a:gd name="connsiteY0" fmla="*/ 47263 h 448611"/>
                  <a:gd name="connsiteX1" fmla="*/ 59650 w 59650"/>
                  <a:gd name="connsiteY1" fmla="*/ 0 h 448611"/>
                  <a:gd name="connsiteX2" fmla="*/ 44933 w 59650"/>
                  <a:gd name="connsiteY2" fmla="*/ 396184 h 448611"/>
                  <a:gd name="connsiteX3" fmla="*/ 0 w 59650"/>
                  <a:gd name="connsiteY3" fmla="*/ 448611 h 448611"/>
                  <a:gd name="connsiteX4" fmla="*/ 16008 w 59650"/>
                  <a:gd name="connsiteY4" fmla="*/ 47263 h 44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0" h="448611">
                    <a:moveTo>
                      <a:pt x="16008" y="47263"/>
                    </a:moveTo>
                    <a:cubicBezTo>
                      <a:pt x="40456" y="21177"/>
                      <a:pt x="35202" y="26086"/>
                      <a:pt x="59650" y="0"/>
                    </a:cubicBezTo>
                    <a:cubicBezTo>
                      <a:pt x="58877" y="127240"/>
                      <a:pt x="45706" y="268944"/>
                      <a:pt x="44933" y="396184"/>
                    </a:cubicBezTo>
                    <a:lnTo>
                      <a:pt x="0" y="448611"/>
                    </a:lnTo>
                    <a:lnTo>
                      <a:pt x="16008" y="47263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7D62CFB4-75F2-4F9D-B2F8-DEDAF0BE9405}"/>
                </a:ext>
              </a:extLst>
            </p:cNvPr>
            <p:cNvGrpSpPr/>
            <p:nvPr/>
          </p:nvGrpSpPr>
          <p:grpSpPr>
            <a:xfrm>
              <a:off x="4070238" y="1605373"/>
              <a:ext cx="411706" cy="244582"/>
              <a:chOff x="3631524" y="1509583"/>
              <a:chExt cx="411706" cy="244582"/>
            </a:xfrm>
          </p:grpSpPr>
          <p:grpSp>
            <p:nvGrpSpPr>
              <p:cNvPr id="109" name="Gruppieren 108">
                <a:extLst>
                  <a:ext uri="{FF2B5EF4-FFF2-40B4-BE49-F238E27FC236}">
                    <a16:creationId xmlns:a16="http://schemas.microsoft.com/office/drawing/2014/main" id="{D1A8239F-FA11-427E-8233-8ABE897891A5}"/>
                  </a:ext>
                </a:extLst>
              </p:cNvPr>
              <p:cNvGrpSpPr/>
              <p:nvPr/>
            </p:nvGrpSpPr>
            <p:grpSpPr>
              <a:xfrm rot="5400000">
                <a:off x="3839368" y="1547550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22" name="Gleichschenkliges Dreieck 121">
                  <a:extLst>
                    <a:ext uri="{FF2B5EF4-FFF2-40B4-BE49-F238E27FC236}">
                      <a16:creationId xmlns:a16="http://schemas.microsoft.com/office/drawing/2014/main" id="{947F37A1-15CC-4E88-84D1-9702ADB9D407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3" name="Gleichschenkliges Dreieck 122">
                  <a:extLst>
                    <a:ext uri="{FF2B5EF4-FFF2-40B4-BE49-F238E27FC236}">
                      <a16:creationId xmlns:a16="http://schemas.microsoft.com/office/drawing/2014/main" id="{D437EE86-B7DF-4D69-B6CC-99B723C98826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4" name="Gleichschenkliges Dreieck 123">
                  <a:extLst>
                    <a:ext uri="{FF2B5EF4-FFF2-40B4-BE49-F238E27FC236}">
                      <a16:creationId xmlns:a16="http://schemas.microsoft.com/office/drawing/2014/main" id="{EE790871-62ED-49F5-BF72-A0F40C654656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5" name="Gleichschenkliges Dreieck 26">
                  <a:extLst>
                    <a:ext uri="{FF2B5EF4-FFF2-40B4-BE49-F238E27FC236}">
                      <a16:creationId xmlns:a16="http://schemas.microsoft.com/office/drawing/2014/main" id="{4FF7B637-6C1D-418A-8ADB-2A529F5866C9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6" name="Gleichschenkliges Dreieck 26">
                  <a:extLst>
                    <a:ext uri="{FF2B5EF4-FFF2-40B4-BE49-F238E27FC236}">
                      <a16:creationId xmlns:a16="http://schemas.microsoft.com/office/drawing/2014/main" id="{BD7E86DF-437D-4282-A697-F1E3F1C200D0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10" name="Gruppieren 109">
                <a:extLst>
                  <a:ext uri="{FF2B5EF4-FFF2-40B4-BE49-F238E27FC236}">
                    <a16:creationId xmlns:a16="http://schemas.microsoft.com/office/drawing/2014/main" id="{82EB6692-0BB8-4DDB-A253-E111791247FD}"/>
                  </a:ext>
                </a:extLst>
              </p:cNvPr>
              <p:cNvGrpSpPr/>
              <p:nvPr/>
            </p:nvGrpSpPr>
            <p:grpSpPr>
              <a:xfrm rot="5400000" flipV="1">
                <a:off x="3593557" y="1550303"/>
                <a:ext cx="241829" cy="165895"/>
                <a:chOff x="19942" y="113210"/>
                <a:chExt cx="963968" cy="661290"/>
              </a:xfrm>
              <a:solidFill>
                <a:srgbClr val="915937"/>
              </a:solidFill>
            </p:grpSpPr>
            <p:sp>
              <p:nvSpPr>
                <p:cNvPr id="117" name="Gleichschenkliges Dreieck 116">
                  <a:extLst>
                    <a:ext uri="{FF2B5EF4-FFF2-40B4-BE49-F238E27FC236}">
                      <a16:creationId xmlns:a16="http://schemas.microsoft.com/office/drawing/2014/main" id="{76122C88-A936-44FB-8FE1-3C2E0D9E4208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8" name="Gleichschenkliges Dreieck 117">
                  <a:extLst>
                    <a:ext uri="{FF2B5EF4-FFF2-40B4-BE49-F238E27FC236}">
                      <a16:creationId xmlns:a16="http://schemas.microsoft.com/office/drawing/2014/main" id="{18C9AEF6-9ADE-4C85-844C-591A8885AECF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9" name="Gleichschenkliges Dreieck 118">
                  <a:extLst>
                    <a:ext uri="{FF2B5EF4-FFF2-40B4-BE49-F238E27FC236}">
                      <a16:creationId xmlns:a16="http://schemas.microsoft.com/office/drawing/2014/main" id="{FA5F32E0-056F-4F4C-A436-3784B63D9AEA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0" name="Gleichschenkliges Dreieck 26">
                  <a:extLst>
                    <a:ext uri="{FF2B5EF4-FFF2-40B4-BE49-F238E27FC236}">
                      <a16:creationId xmlns:a16="http://schemas.microsoft.com/office/drawing/2014/main" id="{610CA2CF-4B4F-453B-BC22-B05945B0974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1" name="Gleichschenkliges Dreieck 26">
                  <a:extLst>
                    <a:ext uri="{FF2B5EF4-FFF2-40B4-BE49-F238E27FC236}">
                      <a16:creationId xmlns:a16="http://schemas.microsoft.com/office/drawing/2014/main" id="{593C9F5E-68E4-41EA-987D-2145EDCC5908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11" name="Kreis: nicht ausgefüllt 110">
                <a:extLst>
                  <a:ext uri="{FF2B5EF4-FFF2-40B4-BE49-F238E27FC236}">
                    <a16:creationId xmlns:a16="http://schemas.microsoft.com/office/drawing/2014/main" id="{D7E86506-5AAC-40FE-90DB-D559177C9071}"/>
                  </a:ext>
                </a:extLst>
              </p:cNvPr>
              <p:cNvSpPr/>
              <p:nvPr/>
            </p:nvSpPr>
            <p:spPr>
              <a:xfrm rot="5400000">
                <a:off x="3748607" y="1546543"/>
                <a:ext cx="167911" cy="167910"/>
              </a:xfrm>
              <a:prstGeom prst="donut">
                <a:avLst/>
              </a:prstGeom>
              <a:solidFill>
                <a:srgbClr val="915937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Kreis: nicht ausgefüllt 111">
                <a:extLst>
                  <a:ext uri="{FF2B5EF4-FFF2-40B4-BE49-F238E27FC236}">
                    <a16:creationId xmlns:a16="http://schemas.microsoft.com/office/drawing/2014/main" id="{8EC53BCF-53A2-4D71-AD47-A71E25CA88A9}"/>
                  </a:ext>
                </a:extLst>
              </p:cNvPr>
              <p:cNvSpPr/>
              <p:nvPr/>
            </p:nvSpPr>
            <p:spPr>
              <a:xfrm rot="5400000">
                <a:off x="3763746" y="1560626"/>
                <a:ext cx="139744" cy="139743"/>
              </a:xfrm>
              <a:prstGeom prst="donut">
                <a:avLst>
                  <a:gd name="adj" fmla="val 15892"/>
                </a:avLst>
              </a:prstGeom>
              <a:solidFill>
                <a:srgbClr val="915937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6D53ED9B-C3A3-462F-AD35-8CD192844FCE}"/>
              </a:ext>
            </a:extLst>
          </p:cNvPr>
          <p:cNvGrpSpPr/>
          <p:nvPr/>
        </p:nvGrpSpPr>
        <p:grpSpPr>
          <a:xfrm>
            <a:off x="904906" y="5639674"/>
            <a:ext cx="9229694" cy="417306"/>
            <a:chOff x="904906" y="5639674"/>
            <a:chExt cx="6873816" cy="417306"/>
          </a:xfrm>
        </p:grpSpPr>
        <p:grpSp>
          <p:nvGrpSpPr>
            <p:cNvPr id="289" name="Gruppieren 288">
              <a:extLst>
                <a:ext uri="{FF2B5EF4-FFF2-40B4-BE49-F238E27FC236}">
                  <a16:creationId xmlns:a16="http://schemas.microsoft.com/office/drawing/2014/main" id="{26B4EAF2-5022-45C0-9F5D-FC8B62002240}"/>
                </a:ext>
              </a:extLst>
            </p:cNvPr>
            <p:cNvGrpSpPr/>
            <p:nvPr/>
          </p:nvGrpSpPr>
          <p:grpSpPr>
            <a:xfrm>
              <a:off x="5042698" y="5639674"/>
              <a:ext cx="662784" cy="403790"/>
              <a:chOff x="8934722" y="2370511"/>
              <a:chExt cx="2724973" cy="1351311"/>
            </a:xfrm>
          </p:grpSpPr>
          <p:sp>
            <p:nvSpPr>
              <p:cNvPr id="290" name="Freihandform: Form 289">
                <a:extLst>
                  <a:ext uri="{FF2B5EF4-FFF2-40B4-BE49-F238E27FC236}">
                    <a16:creationId xmlns:a16="http://schemas.microsoft.com/office/drawing/2014/main" id="{7AFF3E88-00BC-4142-B017-0688194C3C1D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91" name="Gruppieren 290">
                <a:extLst>
                  <a:ext uri="{FF2B5EF4-FFF2-40B4-BE49-F238E27FC236}">
                    <a16:creationId xmlns:a16="http://schemas.microsoft.com/office/drawing/2014/main" id="{952C3B61-DE7B-44F7-8EA9-90E5DA0EBF20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93" name="Gleichschenkliges Dreieck 292">
                  <a:extLst>
                    <a:ext uri="{FF2B5EF4-FFF2-40B4-BE49-F238E27FC236}">
                      <a16:creationId xmlns:a16="http://schemas.microsoft.com/office/drawing/2014/main" id="{0617C13A-2BF0-4E62-805B-A608A77B6CA3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4" name="Gleichschenkliges Dreieck 293">
                  <a:extLst>
                    <a:ext uri="{FF2B5EF4-FFF2-40B4-BE49-F238E27FC236}">
                      <a16:creationId xmlns:a16="http://schemas.microsoft.com/office/drawing/2014/main" id="{C360C1BA-7A04-4829-B634-F9DC09CC985B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5" name="Gleichschenkliges Dreieck 147">
                  <a:extLst>
                    <a:ext uri="{FF2B5EF4-FFF2-40B4-BE49-F238E27FC236}">
                      <a16:creationId xmlns:a16="http://schemas.microsoft.com/office/drawing/2014/main" id="{119C6B57-0846-430A-8F04-99DEBEBAA9B8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6" name="Gleichschenkliges Dreieck 147">
                  <a:extLst>
                    <a:ext uri="{FF2B5EF4-FFF2-40B4-BE49-F238E27FC236}">
                      <a16:creationId xmlns:a16="http://schemas.microsoft.com/office/drawing/2014/main" id="{0D19A7C8-1A2C-43A4-B9E9-8A0F389EDCFF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7" name="Gleichschenkliges Dreieck 147">
                  <a:extLst>
                    <a:ext uri="{FF2B5EF4-FFF2-40B4-BE49-F238E27FC236}">
                      <a16:creationId xmlns:a16="http://schemas.microsoft.com/office/drawing/2014/main" id="{C96CE1E2-66E5-4D02-80D0-A2ACD24E9514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8" name="Gleichschenkliges Dreieck 147">
                  <a:extLst>
                    <a:ext uri="{FF2B5EF4-FFF2-40B4-BE49-F238E27FC236}">
                      <a16:creationId xmlns:a16="http://schemas.microsoft.com/office/drawing/2014/main" id="{4A0F688E-30F5-4943-AD3C-66CA1CC936AD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45F9BA3F-1292-4391-A389-64B0F53C3341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9" name="Gruppieren 298">
              <a:extLst>
                <a:ext uri="{FF2B5EF4-FFF2-40B4-BE49-F238E27FC236}">
                  <a16:creationId xmlns:a16="http://schemas.microsoft.com/office/drawing/2014/main" id="{16076ED4-AF31-41A9-B0A4-B6BFB560044C}"/>
                </a:ext>
              </a:extLst>
            </p:cNvPr>
            <p:cNvGrpSpPr/>
            <p:nvPr/>
          </p:nvGrpSpPr>
          <p:grpSpPr>
            <a:xfrm>
              <a:off x="5730742" y="5639674"/>
              <a:ext cx="662784" cy="403790"/>
              <a:chOff x="8934722" y="2370511"/>
              <a:chExt cx="2724973" cy="1351311"/>
            </a:xfrm>
          </p:grpSpPr>
          <p:sp>
            <p:nvSpPr>
              <p:cNvPr id="300" name="Freihandform: Form 299">
                <a:extLst>
                  <a:ext uri="{FF2B5EF4-FFF2-40B4-BE49-F238E27FC236}">
                    <a16:creationId xmlns:a16="http://schemas.microsoft.com/office/drawing/2014/main" id="{58DE3EA4-4A1F-458D-A5BD-9C365F7094CE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01" name="Gruppieren 300">
                <a:extLst>
                  <a:ext uri="{FF2B5EF4-FFF2-40B4-BE49-F238E27FC236}">
                    <a16:creationId xmlns:a16="http://schemas.microsoft.com/office/drawing/2014/main" id="{F9AB34A9-2B91-4D3A-B3EE-43A245ABD8C5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03" name="Gleichschenkliges Dreieck 302">
                  <a:extLst>
                    <a:ext uri="{FF2B5EF4-FFF2-40B4-BE49-F238E27FC236}">
                      <a16:creationId xmlns:a16="http://schemas.microsoft.com/office/drawing/2014/main" id="{37FCA0B2-09F4-4FC0-94C0-6E721E5BFFD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4" name="Gleichschenkliges Dreieck 303">
                  <a:extLst>
                    <a:ext uri="{FF2B5EF4-FFF2-40B4-BE49-F238E27FC236}">
                      <a16:creationId xmlns:a16="http://schemas.microsoft.com/office/drawing/2014/main" id="{0C96A0AF-0619-4BBC-8449-A56C3B1FBA35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5" name="Gleichschenkliges Dreieck 147">
                  <a:extLst>
                    <a:ext uri="{FF2B5EF4-FFF2-40B4-BE49-F238E27FC236}">
                      <a16:creationId xmlns:a16="http://schemas.microsoft.com/office/drawing/2014/main" id="{8CC67489-CF23-4C6C-8F0B-3A2418D6A227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6" name="Gleichschenkliges Dreieck 147">
                  <a:extLst>
                    <a:ext uri="{FF2B5EF4-FFF2-40B4-BE49-F238E27FC236}">
                      <a16:creationId xmlns:a16="http://schemas.microsoft.com/office/drawing/2014/main" id="{3275E840-95E5-4FF7-9E3E-76466FC0CA1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7" name="Gleichschenkliges Dreieck 147">
                  <a:extLst>
                    <a:ext uri="{FF2B5EF4-FFF2-40B4-BE49-F238E27FC236}">
                      <a16:creationId xmlns:a16="http://schemas.microsoft.com/office/drawing/2014/main" id="{57DA122F-2E98-4362-8C5B-459186B5CB02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8" name="Gleichschenkliges Dreieck 147">
                  <a:extLst>
                    <a:ext uri="{FF2B5EF4-FFF2-40B4-BE49-F238E27FC236}">
                      <a16:creationId xmlns:a16="http://schemas.microsoft.com/office/drawing/2014/main" id="{306345A6-6C82-4EEF-A9BE-68426BC11E47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02" name="Rechteck 301">
                <a:extLst>
                  <a:ext uri="{FF2B5EF4-FFF2-40B4-BE49-F238E27FC236}">
                    <a16:creationId xmlns:a16="http://schemas.microsoft.com/office/drawing/2014/main" id="{01EF6853-1714-442A-B3EA-4876CF03B51F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9" name="Gruppieren 308">
              <a:extLst>
                <a:ext uri="{FF2B5EF4-FFF2-40B4-BE49-F238E27FC236}">
                  <a16:creationId xmlns:a16="http://schemas.microsoft.com/office/drawing/2014/main" id="{86CD2130-23E4-40D2-AC1A-67EE8B4A9D00}"/>
                </a:ext>
              </a:extLst>
            </p:cNvPr>
            <p:cNvGrpSpPr/>
            <p:nvPr/>
          </p:nvGrpSpPr>
          <p:grpSpPr>
            <a:xfrm>
              <a:off x="3648665" y="5646639"/>
              <a:ext cx="662784" cy="403790"/>
              <a:chOff x="8934722" y="2370511"/>
              <a:chExt cx="2724973" cy="1351311"/>
            </a:xfrm>
          </p:grpSpPr>
          <p:sp>
            <p:nvSpPr>
              <p:cNvPr id="310" name="Freihandform: Form 309">
                <a:extLst>
                  <a:ext uri="{FF2B5EF4-FFF2-40B4-BE49-F238E27FC236}">
                    <a16:creationId xmlns:a16="http://schemas.microsoft.com/office/drawing/2014/main" id="{7A26C8E2-E541-4AEB-ABD4-C0B926E30FE1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11" name="Gruppieren 310">
                <a:extLst>
                  <a:ext uri="{FF2B5EF4-FFF2-40B4-BE49-F238E27FC236}">
                    <a16:creationId xmlns:a16="http://schemas.microsoft.com/office/drawing/2014/main" id="{54DCCBDC-78B5-4674-AB42-BDAC84D9DCA8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13" name="Gleichschenkliges Dreieck 312">
                  <a:extLst>
                    <a:ext uri="{FF2B5EF4-FFF2-40B4-BE49-F238E27FC236}">
                      <a16:creationId xmlns:a16="http://schemas.microsoft.com/office/drawing/2014/main" id="{82D0DFE1-2120-42EA-96C6-B7319E00EB0C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4" name="Gleichschenkliges Dreieck 313">
                  <a:extLst>
                    <a:ext uri="{FF2B5EF4-FFF2-40B4-BE49-F238E27FC236}">
                      <a16:creationId xmlns:a16="http://schemas.microsoft.com/office/drawing/2014/main" id="{B67C33C4-0DE1-4B96-BD5B-2BC118C3751B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5" name="Gleichschenkliges Dreieck 147">
                  <a:extLst>
                    <a:ext uri="{FF2B5EF4-FFF2-40B4-BE49-F238E27FC236}">
                      <a16:creationId xmlns:a16="http://schemas.microsoft.com/office/drawing/2014/main" id="{D51C47B8-ECDE-4210-9172-4C10FE15DDB0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6" name="Gleichschenkliges Dreieck 147">
                  <a:extLst>
                    <a:ext uri="{FF2B5EF4-FFF2-40B4-BE49-F238E27FC236}">
                      <a16:creationId xmlns:a16="http://schemas.microsoft.com/office/drawing/2014/main" id="{C9B06C0E-954A-4C7F-8C3A-12A7AA990EA6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7" name="Gleichschenkliges Dreieck 147">
                  <a:extLst>
                    <a:ext uri="{FF2B5EF4-FFF2-40B4-BE49-F238E27FC236}">
                      <a16:creationId xmlns:a16="http://schemas.microsoft.com/office/drawing/2014/main" id="{5453D601-3648-4E53-AC7D-45709FCFB282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8" name="Gleichschenkliges Dreieck 147">
                  <a:extLst>
                    <a:ext uri="{FF2B5EF4-FFF2-40B4-BE49-F238E27FC236}">
                      <a16:creationId xmlns:a16="http://schemas.microsoft.com/office/drawing/2014/main" id="{71F35E0A-9B6B-4855-B767-A177825345C9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12" name="Rechteck 311">
                <a:extLst>
                  <a:ext uri="{FF2B5EF4-FFF2-40B4-BE49-F238E27FC236}">
                    <a16:creationId xmlns:a16="http://schemas.microsoft.com/office/drawing/2014/main" id="{498A2963-0CC4-49AA-BD79-F26309317FC5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04B2126C-93F6-4EC3-9C55-126FD12F3C36}"/>
                </a:ext>
              </a:extLst>
            </p:cNvPr>
            <p:cNvGrpSpPr/>
            <p:nvPr/>
          </p:nvGrpSpPr>
          <p:grpSpPr>
            <a:xfrm>
              <a:off x="4336709" y="5646639"/>
              <a:ext cx="662784" cy="403790"/>
              <a:chOff x="8934722" y="2370511"/>
              <a:chExt cx="2724973" cy="1351311"/>
            </a:xfrm>
          </p:grpSpPr>
          <p:sp>
            <p:nvSpPr>
              <p:cNvPr id="320" name="Freihandform: Form 319">
                <a:extLst>
                  <a:ext uri="{FF2B5EF4-FFF2-40B4-BE49-F238E27FC236}">
                    <a16:creationId xmlns:a16="http://schemas.microsoft.com/office/drawing/2014/main" id="{D3C38B52-AAD0-49FF-97AB-64B34F342F5C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21" name="Gruppieren 320">
                <a:extLst>
                  <a:ext uri="{FF2B5EF4-FFF2-40B4-BE49-F238E27FC236}">
                    <a16:creationId xmlns:a16="http://schemas.microsoft.com/office/drawing/2014/main" id="{19A93820-E337-4C72-BEE4-3A7B9DC2FC33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23" name="Gleichschenkliges Dreieck 322">
                  <a:extLst>
                    <a:ext uri="{FF2B5EF4-FFF2-40B4-BE49-F238E27FC236}">
                      <a16:creationId xmlns:a16="http://schemas.microsoft.com/office/drawing/2014/main" id="{F74B0685-D598-426C-B12B-11375A169A7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4" name="Gleichschenkliges Dreieck 323">
                  <a:extLst>
                    <a:ext uri="{FF2B5EF4-FFF2-40B4-BE49-F238E27FC236}">
                      <a16:creationId xmlns:a16="http://schemas.microsoft.com/office/drawing/2014/main" id="{42E782A3-8C91-4897-BD7D-2ADD31EA46F6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5" name="Gleichschenkliges Dreieck 147">
                  <a:extLst>
                    <a:ext uri="{FF2B5EF4-FFF2-40B4-BE49-F238E27FC236}">
                      <a16:creationId xmlns:a16="http://schemas.microsoft.com/office/drawing/2014/main" id="{A824D5D4-262F-4C76-ADDD-51D06984F57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6" name="Gleichschenkliges Dreieck 147">
                  <a:extLst>
                    <a:ext uri="{FF2B5EF4-FFF2-40B4-BE49-F238E27FC236}">
                      <a16:creationId xmlns:a16="http://schemas.microsoft.com/office/drawing/2014/main" id="{7BF9FFCA-40A5-4244-A796-F86EA5AC24A0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7" name="Gleichschenkliges Dreieck 147">
                  <a:extLst>
                    <a:ext uri="{FF2B5EF4-FFF2-40B4-BE49-F238E27FC236}">
                      <a16:creationId xmlns:a16="http://schemas.microsoft.com/office/drawing/2014/main" id="{15C4E833-E34A-4B55-9492-E208C3444E2A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8" name="Gleichschenkliges Dreieck 147">
                  <a:extLst>
                    <a:ext uri="{FF2B5EF4-FFF2-40B4-BE49-F238E27FC236}">
                      <a16:creationId xmlns:a16="http://schemas.microsoft.com/office/drawing/2014/main" id="{8953FBAA-EA46-4611-B04B-1121238FEE13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22" name="Rechteck 321">
                <a:extLst>
                  <a:ext uri="{FF2B5EF4-FFF2-40B4-BE49-F238E27FC236}">
                    <a16:creationId xmlns:a16="http://schemas.microsoft.com/office/drawing/2014/main" id="{48A9597C-2508-4B0B-8A32-509A15616112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37D2111B-A172-48DD-BDC6-8FA6AE65D1AD}"/>
                </a:ext>
              </a:extLst>
            </p:cNvPr>
            <p:cNvGrpSpPr/>
            <p:nvPr/>
          </p:nvGrpSpPr>
          <p:grpSpPr>
            <a:xfrm>
              <a:off x="2298939" y="5646225"/>
              <a:ext cx="662784" cy="403790"/>
              <a:chOff x="8934722" y="2370511"/>
              <a:chExt cx="2724973" cy="1351311"/>
            </a:xfrm>
          </p:grpSpPr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3091F7AC-FCA1-4F1C-8286-DD2F9196B440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71" name="Gruppieren 270">
                <a:extLst>
                  <a:ext uri="{FF2B5EF4-FFF2-40B4-BE49-F238E27FC236}">
                    <a16:creationId xmlns:a16="http://schemas.microsoft.com/office/drawing/2014/main" id="{F74B80A6-EDCE-472A-B0B0-ED9E1070DCBA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73" name="Gleichschenkliges Dreieck 272">
                  <a:extLst>
                    <a:ext uri="{FF2B5EF4-FFF2-40B4-BE49-F238E27FC236}">
                      <a16:creationId xmlns:a16="http://schemas.microsoft.com/office/drawing/2014/main" id="{40995344-F642-48B7-A767-2F19E48647DE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4" name="Gleichschenkliges Dreieck 273">
                  <a:extLst>
                    <a:ext uri="{FF2B5EF4-FFF2-40B4-BE49-F238E27FC236}">
                      <a16:creationId xmlns:a16="http://schemas.microsoft.com/office/drawing/2014/main" id="{02B19718-6C31-4E85-844C-862287518DD1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5" name="Gleichschenkliges Dreieck 147">
                  <a:extLst>
                    <a:ext uri="{FF2B5EF4-FFF2-40B4-BE49-F238E27FC236}">
                      <a16:creationId xmlns:a16="http://schemas.microsoft.com/office/drawing/2014/main" id="{B7056F38-FD52-4598-9713-CCD0E478BE4D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6" name="Gleichschenkliges Dreieck 147">
                  <a:extLst>
                    <a:ext uri="{FF2B5EF4-FFF2-40B4-BE49-F238E27FC236}">
                      <a16:creationId xmlns:a16="http://schemas.microsoft.com/office/drawing/2014/main" id="{959BF80B-4361-414C-8E40-94B822E1E31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7" name="Gleichschenkliges Dreieck 147">
                  <a:extLst>
                    <a:ext uri="{FF2B5EF4-FFF2-40B4-BE49-F238E27FC236}">
                      <a16:creationId xmlns:a16="http://schemas.microsoft.com/office/drawing/2014/main" id="{06EA2BBB-3A06-49AE-874F-A99AF6EAED66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8" name="Gleichschenkliges Dreieck 147">
                  <a:extLst>
                    <a:ext uri="{FF2B5EF4-FFF2-40B4-BE49-F238E27FC236}">
                      <a16:creationId xmlns:a16="http://schemas.microsoft.com/office/drawing/2014/main" id="{B3C6035A-E6A3-4B51-92F8-32E953A33D45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72" name="Rechteck 271">
                <a:extLst>
                  <a:ext uri="{FF2B5EF4-FFF2-40B4-BE49-F238E27FC236}">
                    <a16:creationId xmlns:a16="http://schemas.microsoft.com/office/drawing/2014/main" id="{3FF9E939-62A1-4582-AE91-5753A9D3FBBD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79" name="Gruppieren 278">
              <a:extLst>
                <a:ext uri="{FF2B5EF4-FFF2-40B4-BE49-F238E27FC236}">
                  <a16:creationId xmlns:a16="http://schemas.microsoft.com/office/drawing/2014/main" id="{99D2EBEB-CD31-46B1-957B-D7B0C8F0207F}"/>
                </a:ext>
              </a:extLst>
            </p:cNvPr>
            <p:cNvGrpSpPr/>
            <p:nvPr/>
          </p:nvGrpSpPr>
          <p:grpSpPr>
            <a:xfrm>
              <a:off x="2986983" y="5646225"/>
              <a:ext cx="662784" cy="403790"/>
              <a:chOff x="8934722" y="2370511"/>
              <a:chExt cx="2724973" cy="1351311"/>
            </a:xfrm>
          </p:grpSpPr>
          <p:sp>
            <p:nvSpPr>
              <p:cNvPr id="280" name="Freihandform: Form 279">
                <a:extLst>
                  <a:ext uri="{FF2B5EF4-FFF2-40B4-BE49-F238E27FC236}">
                    <a16:creationId xmlns:a16="http://schemas.microsoft.com/office/drawing/2014/main" id="{2D89EB20-ED64-4B85-BEFD-6CE6474E874D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81" name="Gruppieren 280">
                <a:extLst>
                  <a:ext uri="{FF2B5EF4-FFF2-40B4-BE49-F238E27FC236}">
                    <a16:creationId xmlns:a16="http://schemas.microsoft.com/office/drawing/2014/main" id="{508CAD52-F297-45C2-AE23-1BBE78F6775C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83" name="Gleichschenkliges Dreieck 282">
                  <a:extLst>
                    <a:ext uri="{FF2B5EF4-FFF2-40B4-BE49-F238E27FC236}">
                      <a16:creationId xmlns:a16="http://schemas.microsoft.com/office/drawing/2014/main" id="{98B66AFB-06E6-4ECE-B18D-E064A19C1A4F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4" name="Gleichschenkliges Dreieck 283">
                  <a:extLst>
                    <a:ext uri="{FF2B5EF4-FFF2-40B4-BE49-F238E27FC236}">
                      <a16:creationId xmlns:a16="http://schemas.microsoft.com/office/drawing/2014/main" id="{677A68EA-A8CC-4291-8469-31173521FCFC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5" name="Gleichschenkliges Dreieck 147">
                  <a:extLst>
                    <a:ext uri="{FF2B5EF4-FFF2-40B4-BE49-F238E27FC236}">
                      <a16:creationId xmlns:a16="http://schemas.microsoft.com/office/drawing/2014/main" id="{26B0C73E-B113-4AEC-84F2-1D15CE464EA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6" name="Gleichschenkliges Dreieck 147">
                  <a:extLst>
                    <a:ext uri="{FF2B5EF4-FFF2-40B4-BE49-F238E27FC236}">
                      <a16:creationId xmlns:a16="http://schemas.microsoft.com/office/drawing/2014/main" id="{5DBB3B05-DBD7-4278-9EA5-D411A5A05089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7" name="Gleichschenkliges Dreieck 147">
                  <a:extLst>
                    <a:ext uri="{FF2B5EF4-FFF2-40B4-BE49-F238E27FC236}">
                      <a16:creationId xmlns:a16="http://schemas.microsoft.com/office/drawing/2014/main" id="{38C9B588-66FA-44B7-85D7-D5624C6DD168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8" name="Gleichschenkliges Dreieck 147">
                  <a:extLst>
                    <a:ext uri="{FF2B5EF4-FFF2-40B4-BE49-F238E27FC236}">
                      <a16:creationId xmlns:a16="http://schemas.microsoft.com/office/drawing/2014/main" id="{080F6F2E-8308-44B3-8393-BAEA92CC7878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82" name="Rechteck 281">
                <a:extLst>
                  <a:ext uri="{FF2B5EF4-FFF2-40B4-BE49-F238E27FC236}">
                    <a16:creationId xmlns:a16="http://schemas.microsoft.com/office/drawing/2014/main" id="{0F811511-A689-49F8-B4E0-4BA3AA38EFDA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C763A58D-065D-43D4-90FD-1CC2BC887A46}"/>
                </a:ext>
              </a:extLst>
            </p:cNvPr>
            <p:cNvGrpSpPr/>
            <p:nvPr/>
          </p:nvGrpSpPr>
          <p:grpSpPr>
            <a:xfrm>
              <a:off x="904906" y="5653190"/>
              <a:ext cx="662784" cy="403790"/>
              <a:chOff x="8934722" y="2370511"/>
              <a:chExt cx="2724973" cy="1351311"/>
            </a:xfrm>
          </p:grpSpPr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FA5324FF-1DD1-4C36-9955-A78F3ED927B2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1811A094-4D66-4876-A1F5-E1D01EED8C74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32" name="Gleichschenkliges Dreieck 231">
                  <a:extLst>
                    <a:ext uri="{FF2B5EF4-FFF2-40B4-BE49-F238E27FC236}">
                      <a16:creationId xmlns:a16="http://schemas.microsoft.com/office/drawing/2014/main" id="{F2A70D53-C0A0-4BC7-8E0B-C133B12A1231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3" name="Gleichschenkliges Dreieck 232">
                  <a:extLst>
                    <a:ext uri="{FF2B5EF4-FFF2-40B4-BE49-F238E27FC236}">
                      <a16:creationId xmlns:a16="http://schemas.microsoft.com/office/drawing/2014/main" id="{9DA688CA-034D-4138-8792-80FB9C2BA303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4" name="Gleichschenkliges Dreieck 147">
                  <a:extLst>
                    <a:ext uri="{FF2B5EF4-FFF2-40B4-BE49-F238E27FC236}">
                      <a16:creationId xmlns:a16="http://schemas.microsoft.com/office/drawing/2014/main" id="{AD6FAECE-1159-4794-A2E1-980D8E68B654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5" name="Gleichschenkliges Dreieck 147">
                  <a:extLst>
                    <a:ext uri="{FF2B5EF4-FFF2-40B4-BE49-F238E27FC236}">
                      <a16:creationId xmlns:a16="http://schemas.microsoft.com/office/drawing/2014/main" id="{343F4C01-F92D-425F-B517-71A94E02E9E4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6" name="Gleichschenkliges Dreieck 147">
                  <a:extLst>
                    <a:ext uri="{FF2B5EF4-FFF2-40B4-BE49-F238E27FC236}">
                      <a16:creationId xmlns:a16="http://schemas.microsoft.com/office/drawing/2014/main" id="{B387252B-55F9-42E6-8F63-FF59993DCD4C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7" name="Gleichschenkliges Dreieck 147">
                  <a:extLst>
                    <a:ext uri="{FF2B5EF4-FFF2-40B4-BE49-F238E27FC236}">
                      <a16:creationId xmlns:a16="http://schemas.microsoft.com/office/drawing/2014/main" id="{1B574D68-A44F-4791-8147-4BCA793198D4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31" name="Rechteck 230">
                <a:extLst>
                  <a:ext uri="{FF2B5EF4-FFF2-40B4-BE49-F238E27FC236}">
                    <a16:creationId xmlns:a16="http://schemas.microsoft.com/office/drawing/2014/main" id="{3360BF96-1710-47F8-87B5-A2C7B9656D1B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38" name="Gruppieren 237">
              <a:extLst>
                <a:ext uri="{FF2B5EF4-FFF2-40B4-BE49-F238E27FC236}">
                  <a16:creationId xmlns:a16="http://schemas.microsoft.com/office/drawing/2014/main" id="{E4B7BF86-73AE-4EC1-B1B7-9BA87C468777}"/>
                </a:ext>
              </a:extLst>
            </p:cNvPr>
            <p:cNvGrpSpPr/>
            <p:nvPr/>
          </p:nvGrpSpPr>
          <p:grpSpPr>
            <a:xfrm>
              <a:off x="1592950" y="5653190"/>
              <a:ext cx="662784" cy="403790"/>
              <a:chOff x="8934722" y="2370511"/>
              <a:chExt cx="2724973" cy="1351311"/>
            </a:xfrm>
          </p:grpSpPr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87107D36-95C8-4A09-9B33-1A3A69178674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40" name="Gruppieren 239">
                <a:extLst>
                  <a:ext uri="{FF2B5EF4-FFF2-40B4-BE49-F238E27FC236}">
                    <a16:creationId xmlns:a16="http://schemas.microsoft.com/office/drawing/2014/main" id="{B2A096C9-FE18-4087-8E56-2FAD8CD39B56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242" name="Gleichschenkliges Dreieck 241">
                  <a:extLst>
                    <a:ext uri="{FF2B5EF4-FFF2-40B4-BE49-F238E27FC236}">
                      <a16:creationId xmlns:a16="http://schemas.microsoft.com/office/drawing/2014/main" id="{CAF5FA15-0AA4-4E27-8394-FEE7D70BCCD9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3" name="Gleichschenkliges Dreieck 242">
                  <a:extLst>
                    <a:ext uri="{FF2B5EF4-FFF2-40B4-BE49-F238E27FC236}">
                      <a16:creationId xmlns:a16="http://schemas.microsoft.com/office/drawing/2014/main" id="{83BDE975-2D40-42CE-9812-BAFD465767A2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4" name="Gleichschenkliges Dreieck 147">
                  <a:extLst>
                    <a:ext uri="{FF2B5EF4-FFF2-40B4-BE49-F238E27FC236}">
                      <a16:creationId xmlns:a16="http://schemas.microsoft.com/office/drawing/2014/main" id="{03F63BC2-F570-4CFF-8BF0-27F550FD9955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5" name="Gleichschenkliges Dreieck 147">
                  <a:extLst>
                    <a:ext uri="{FF2B5EF4-FFF2-40B4-BE49-F238E27FC236}">
                      <a16:creationId xmlns:a16="http://schemas.microsoft.com/office/drawing/2014/main" id="{005E09FB-3317-4880-B764-2EC875930CE1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6" name="Gleichschenkliges Dreieck 147">
                  <a:extLst>
                    <a:ext uri="{FF2B5EF4-FFF2-40B4-BE49-F238E27FC236}">
                      <a16:creationId xmlns:a16="http://schemas.microsoft.com/office/drawing/2014/main" id="{0B1992C4-A690-422C-BC5F-D14C36EF4C4E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7" name="Gleichschenkliges Dreieck 147">
                  <a:extLst>
                    <a:ext uri="{FF2B5EF4-FFF2-40B4-BE49-F238E27FC236}">
                      <a16:creationId xmlns:a16="http://schemas.microsoft.com/office/drawing/2014/main" id="{501DA495-F9C6-40B3-B19A-AE3BCD28906D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41" name="Rechteck 240">
                <a:extLst>
                  <a:ext uri="{FF2B5EF4-FFF2-40B4-BE49-F238E27FC236}">
                    <a16:creationId xmlns:a16="http://schemas.microsoft.com/office/drawing/2014/main" id="{6294D310-0F2A-4EB4-BD27-55B065BAF84F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29" name="Gruppieren 328">
              <a:extLst>
                <a:ext uri="{FF2B5EF4-FFF2-40B4-BE49-F238E27FC236}">
                  <a16:creationId xmlns:a16="http://schemas.microsoft.com/office/drawing/2014/main" id="{80B11A2A-7F83-49EC-9AAA-3878D5792372}"/>
                </a:ext>
              </a:extLst>
            </p:cNvPr>
            <p:cNvGrpSpPr/>
            <p:nvPr/>
          </p:nvGrpSpPr>
          <p:grpSpPr>
            <a:xfrm>
              <a:off x="6427894" y="5639674"/>
              <a:ext cx="662784" cy="403790"/>
              <a:chOff x="8934722" y="2370511"/>
              <a:chExt cx="2724973" cy="1351311"/>
            </a:xfrm>
          </p:grpSpPr>
          <p:sp>
            <p:nvSpPr>
              <p:cNvPr id="330" name="Freihandform: Form 329">
                <a:extLst>
                  <a:ext uri="{FF2B5EF4-FFF2-40B4-BE49-F238E27FC236}">
                    <a16:creationId xmlns:a16="http://schemas.microsoft.com/office/drawing/2014/main" id="{97ADF482-9B14-4BBB-B44B-87ACCD6B1B21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31" name="Gruppieren 330">
                <a:extLst>
                  <a:ext uri="{FF2B5EF4-FFF2-40B4-BE49-F238E27FC236}">
                    <a16:creationId xmlns:a16="http://schemas.microsoft.com/office/drawing/2014/main" id="{87CD6AD8-7C74-4D22-83F2-4FA11AE9C1E8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33" name="Gleichschenkliges Dreieck 332">
                  <a:extLst>
                    <a:ext uri="{FF2B5EF4-FFF2-40B4-BE49-F238E27FC236}">
                      <a16:creationId xmlns:a16="http://schemas.microsoft.com/office/drawing/2014/main" id="{2755D2DD-5CDD-4E30-A501-C5C07CC21C48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4" name="Gleichschenkliges Dreieck 333">
                  <a:extLst>
                    <a:ext uri="{FF2B5EF4-FFF2-40B4-BE49-F238E27FC236}">
                      <a16:creationId xmlns:a16="http://schemas.microsoft.com/office/drawing/2014/main" id="{8E5CDD05-CE7E-415E-9F62-3A8C3BD9CC34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5" name="Gleichschenkliges Dreieck 147">
                  <a:extLst>
                    <a:ext uri="{FF2B5EF4-FFF2-40B4-BE49-F238E27FC236}">
                      <a16:creationId xmlns:a16="http://schemas.microsoft.com/office/drawing/2014/main" id="{277BC1AA-6682-45DC-9028-305D22E0C528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6" name="Gleichschenkliges Dreieck 147">
                  <a:extLst>
                    <a:ext uri="{FF2B5EF4-FFF2-40B4-BE49-F238E27FC236}">
                      <a16:creationId xmlns:a16="http://schemas.microsoft.com/office/drawing/2014/main" id="{7AA60040-9ADC-44A2-83D0-FBA48BE9C3DC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7" name="Gleichschenkliges Dreieck 147">
                  <a:extLst>
                    <a:ext uri="{FF2B5EF4-FFF2-40B4-BE49-F238E27FC236}">
                      <a16:creationId xmlns:a16="http://schemas.microsoft.com/office/drawing/2014/main" id="{13F4B13C-AB67-4653-A861-4DF359674F2E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8" name="Gleichschenkliges Dreieck 147">
                  <a:extLst>
                    <a:ext uri="{FF2B5EF4-FFF2-40B4-BE49-F238E27FC236}">
                      <a16:creationId xmlns:a16="http://schemas.microsoft.com/office/drawing/2014/main" id="{5287C32F-7696-4805-8717-4778761035C8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32" name="Rechteck 331">
                <a:extLst>
                  <a:ext uri="{FF2B5EF4-FFF2-40B4-BE49-F238E27FC236}">
                    <a16:creationId xmlns:a16="http://schemas.microsoft.com/office/drawing/2014/main" id="{3AB5E18E-F0B3-4FB5-AA54-8152B452B9F5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9" name="Gruppieren 338">
              <a:extLst>
                <a:ext uri="{FF2B5EF4-FFF2-40B4-BE49-F238E27FC236}">
                  <a16:creationId xmlns:a16="http://schemas.microsoft.com/office/drawing/2014/main" id="{E5A3B73D-E24D-42BA-9B7E-3C3E65641B88}"/>
                </a:ext>
              </a:extLst>
            </p:cNvPr>
            <p:cNvGrpSpPr/>
            <p:nvPr/>
          </p:nvGrpSpPr>
          <p:grpSpPr>
            <a:xfrm>
              <a:off x="7115938" y="5639674"/>
              <a:ext cx="662784" cy="403790"/>
              <a:chOff x="8934722" y="2370511"/>
              <a:chExt cx="2724973" cy="1351311"/>
            </a:xfrm>
          </p:grpSpPr>
          <p:sp>
            <p:nvSpPr>
              <p:cNvPr id="340" name="Freihandform: Form 339">
                <a:extLst>
                  <a:ext uri="{FF2B5EF4-FFF2-40B4-BE49-F238E27FC236}">
                    <a16:creationId xmlns:a16="http://schemas.microsoft.com/office/drawing/2014/main" id="{2C8803A8-C21D-45E5-A692-871AE1074FEB}"/>
                  </a:ext>
                </a:extLst>
              </p:cNvPr>
              <p:cNvSpPr/>
              <p:nvPr/>
            </p:nvSpPr>
            <p:spPr>
              <a:xfrm>
                <a:off x="9076435" y="2370511"/>
                <a:ext cx="2281646" cy="1216692"/>
              </a:xfrm>
              <a:custGeom>
                <a:avLst/>
                <a:gdLst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992777 w 2281646"/>
                  <a:gd name="connsiteY10" fmla="*/ 783771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923109 w 2281646"/>
                  <a:gd name="connsiteY9" fmla="*/ 0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93074 w 2281646"/>
                  <a:gd name="connsiteY10" fmla="*/ 478467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  <a:gd name="connsiteX0" fmla="*/ 0 w 2281646"/>
                  <a:gd name="connsiteY0" fmla="*/ 1375954 h 1375954"/>
                  <a:gd name="connsiteX1" fmla="*/ 0 w 2281646"/>
                  <a:gd name="connsiteY1" fmla="*/ 548640 h 1375954"/>
                  <a:gd name="connsiteX2" fmla="*/ 148045 w 2281646"/>
                  <a:gd name="connsiteY2" fmla="*/ 696685 h 1375954"/>
                  <a:gd name="connsiteX3" fmla="*/ 296091 w 2281646"/>
                  <a:gd name="connsiteY3" fmla="*/ 304800 h 1375954"/>
                  <a:gd name="connsiteX4" fmla="*/ 383177 w 2281646"/>
                  <a:gd name="connsiteY4" fmla="*/ 618308 h 1375954"/>
                  <a:gd name="connsiteX5" fmla="*/ 583474 w 2281646"/>
                  <a:gd name="connsiteY5" fmla="*/ 261257 h 1375954"/>
                  <a:gd name="connsiteX6" fmla="*/ 583474 w 2281646"/>
                  <a:gd name="connsiteY6" fmla="*/ 757645 h 1375954"/>
                  <a:gd name="connsiteX7" fmla="*/ 653143 w 2281646"/>
                  <a:gd name="connsiteY7" fmla="*/ 78377 h 1375954"/>
                  <a:gd name="connsiteX8" fmla="*/ 705394 w 2281646"/>
                  <a:gd name="connsiteY8" fmla="*/ 722811 h 1375954"/>
                  <a:gd name="connsiteX9" fmla="*/ 879566 w 2281646"/>
                  <a:gd name="connsiteY9" fmla="*/ 305303 h 1375954"/>
                  <a:gd name="connsiteX10" fmla="*/ 1158240 w 2281646"/>
                  <a:gd name="connsiteY10" fmla="*/ 636043 h 1375954"/>
                  <a:gd name="connsiteX11" fmla="*/ 1436914 w 2281646"/>
                  <a:gd name="connsiteY11" fmla="*/ 592182 h 1375954"/>
                  <a:gd name="connsiteX12" fmla="*/ 1489166 w 2281646"/>
                  <a:gd name="connsiteY12" fmla="*/ 522514 h 1375954"/>
                  <a:gd name="connsiteX13" fmla="*/ 1524000 w 2281646"/>
                  <a:gd name="connsiteY13" fmla="*/ 470262 h 1375954"/>
                  <a:gd name="connsiteX14" fmla="*/ 1698171 w 2281646"/>
                  <a:gd name="connsiteY14" fmla="*/ 0 h 1375954"/>
                  <a:gd name="connsiteX15" fmla="*/ 1907177 w 2281646"/>
                  <a:gd name="connsiteY15" fmla="*/ 827314 h 1375954"/>
                  <a:gd name="connsiteX16" fmla="*/ 2011680 w 2281646"/>
                  <a:gd name="connsiteY16" fmla="*/ 87085 h 1375954"/>
                  <a:gd name="connsiteX17" fmla="*/ 2081349 w 2281646"/>
                  <a:gd name="connsiteY17" fmla="*/ 775062 h 1375954"/>
                  <a:gd name="connsiteX18" fmla="*/ 2281646 w 2281646"/>
                  <a:gd name="connsiteY18" fmla="*/ 1140822 h 1375954"/>
                  <a:gd name="connsiteX19" fmla="*/ 0 w 2281646"/>
                  <a:gd name="connsiteY19" fmla="*/ 1375954 h 137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1646" h="1375954">
                    <a:moveTo>
                      <a:pt x="0" y="1375954"/>
                    </a:moveTo>
                    <a:lnTo>
                      <a:pt x="0" y="548640"/>
                    </a:lnTo>
                    <a:lnTo>
                      <a:pt x="148045" y="696685"/>
                    </a:lnTo>
                    <a:lnTo>
                      <a:pt x="296091" y="304800"/>
                    </a:lnTo>
                    <a:lnTo>
                      <a:pt x="383177" y="618308"/>
                    </a:lnTo>
                    <a:lnTo>
                      <a:pt x="583474" y="261257"/>
                    </a:lnTo>
                    <a:lnTo>
                      <a:pt x="583474" y="757645"/>
                    </a:lnTo>
                    <a:lnTo>
                      <a:pt x="653143" y="78377"/>
                    </a:lnTo>
                    <a:lnTo>
                      <a:pt x="705394" y="722811"/>
                    </a:lnTo>
                    <a:lnTo>
                      <a:pt x="879566" y="305303"/>
                    </a:lnTo>
                    <a:lnTo>
                      <a:pt x="1158240" y="636043"/>
                    </a:lnTo>
                    <a:lnTo>
                      <a:pt x="1436914" y="592182"/>
                    </a:lnTo>
                    <a:cubicBezTo>
                      <a:pt x="1454331" y="568959"/>
                      <a:pt x="1472293" y="546135"/>
                      <a:pt x="1489166" y="522514"/>
                    </a:cubicBezTo>
                    <a:cubicBezTo>
                      <a:pt x="1501333" y="505480"/>
                      <a:pt x="1524000" y="470262"/>
                      <a:pt x="1524000" y="470262"/>
                    </a:cubicBezTo>
                    <a:lnTo>
                      <a:pt x="1698171" y="0"/>
                    </a:lnTo>
                    <a:lnTo>
                      <a:pt x="1907177" y="827314"/>
                    </a:lnTo>
                    <a:lnTo>
                      <a:pt x="2011680" y="87085"/>
                    </a:lnTo>
                    <a:lnTo>
                      <a:pt x="2081349" y="775062"/>
                    </a:lnTo>
                    <a:lnTo>
                      <a:pt x="2281646" y="1140822"/>
                    </a:lnTo>
                    <a:lnTo>
                      <a:pt x="0" y="137595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41" name="Gruppieren 340">
                <a:extLst>
                  <a:ext uri="{FF2B5EF4-FFF2-40B4-BE49-F238E27FC236}">
                    <a16:creationId xmlns:a16="http://schemas.microsoft.com/office/drawing/2014/main" id="{CFDF2972-B91A-48A2-8EA2-301DAED17BF9}"/>
                  </a:ext>
                </a:extLst>
              </p:cNvPr>
              <p:cNvGrpSpPr/>
              <p:nvPr/>
            </p:nvGrpSpPr>
            <p:grpSpPr>
              <a:xfrm>
                <a:off x="8975438" y="2723693"/>
                <a:ext cx="2354029" cy="898935"/>
                <a:chOff x="8891451" y="2453964"/>
                <a:chExt cx="2354029" cy="1253271"/>
              </a:xfrm>
            </p:grpSpPr>
            <p:sp>
              <p:nvSpPr>
                <p:cNvPr id="343" name="Gleichschenkliges Dreieck 342">
                  <a:extLst>
                    <a:ext uri="{FF2B5EF4-FFF2-40B4-BE49-F238E27FC236}">
                      <a16:creationId xmlns:a16="http://schemas.microsoft.com/office/drawing/2014/main" id="{26A23131-C922-4479-A302-B7291DFF68C4}"/>
                    </a:ext>
                  </a:extLst>
                </p:cNvPr>
                <p:cNvSpPr/>
                <p:nvPr/>
              </p:nvSpPr>
              <p:spPr>
                <a:xfrm rot="20834886">
                  <a:off x="8891451" y="2782911"/>
                  <a:ext cx="505098" cy="84856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4" name="Gleichschenkliges Dreieck 343">
                  <a:extLst>
                    <a:ext uri="{FF2B5EF4-FFF2-40B4-BE49-F238E27FC236}">
                      <a16:creationId xmlns:a16="http://schemas.microsoft.com/office/drawing/2014/main" id="{2D8D9A81-4E32-49E0-93B1-976EA5FEB3D7}"/>
                    </a:ext>
                  </a:extLst>
                </p:cNvPr>
                <p:cNvSpPr/>
                <p:nvPr/>
              </p:nvSpPr>
              <p:spPr>
                <a:xfrm>
                  <a:off x="9089792" y="2453964"/>
                  <a:ext cx="742110" cy="1246740"/>
                </a:xfrm>
                <a:prstGeom prst="triangle">
                  <a:avLst>
                    <a:gd name="adj" fmla="val 7770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5" name="Gleichschenkliges Dreieck 147">
                  <a:extLst>
                    <a:ext uri="{FF2B5EF4-FFF2-40B4-BE49-F238E27FC236}">
                      <a16:creationId xmlns:a16="http://schemas.microsoft.com/office/drawing/2014/main" id="{335CC0A2-6FAC-4D46-A5BB-99F024D0DEC0}"/>
                    </a:ext>
                  </a:extLst>
                </p:cNvPr>
                <p:cNvSpPr/>
                <p:nvPr/>
              </p:nvSpPr>
              <p:spPr>
                <a:xfrm>
                  <a:off x="951712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6" name="Gleichschenkliges Dreieck 147">
                  <a:extLst>
                    <a:ext uri="{FF2B5EF4-FFF2-40B4-BE49-F238E27FC236}">
                      <a16:creationId xmlns:a16="http://schemas.microsoft.com/office/drawing/2014/main" id="{1B94BDD6-6269-4BDA-A0B9-7CF01C9A02E6}"/>
                    </a:ext>
                  </a:extLst>
                </p:cNvPr>
                <p:cNvSpPr/>
                <p:nvPr/>
              </p:nvSpPr>
              <p:spPr>
                <a:xfrm>
                  <a:off x="9921341" y="2737630"/>
                  <a:ext cx="742110" cy="96960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7" name="Gleichschenkliges Dreieck 147">
                  <a:extLst>
                    <a:ext uri="{FF2B5EF4-FFF2-40B4-BE49-F238E27FC236}">
                      <a16:creationId xmlns:a16="http://schemas.microsoft.com/office/drawing/2014/main" id="{515FB361-B8BB-45DC-B2F2-3D5C09286736}"/>
                    </a:ext>
                  </a:extLst>
                </p:cNvPr>
                <p:cNvSpPr/>
                <p:nvPr/>
              </p:nvSpPr>
              <p:spPr>
                <a:xfrm rot="554749">
                  <a:off x="10171959" y="2617250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8" name="Gleichschenkliges Dreieck 147">
                  <a:extLst>
                    <a:ext uri="{FF2B5EF4-FFF2-40B4-BE49-F238E27FC236}">
                      <a16:creationId xmlns:a16="http://schemas.microsoft.com/office/drawing/2014/main" id="{80D7F79F-B69F-49BD-AF03-0C3D3885D4D4}"/>
                    </a:ext>
                  </a:extLst>
                </p:cNvPr>
                <p:cNvSpPr/>
                <p:nvPr/>
              </p:nvSpPr>
              <p:spPr>
                <a:xfrm rot="21431353">
                  <a:off x="10503370" y="2599855"/>
                  <a:ext cx="742110" cy="1089985"/>
                </a:xfrm>
                <a:custGeom>
                  <a:avLst/>
                  <a:gdLst>
                    <a:gd name="connsiteX0" fmla="*/ 0 w 742110"/>
                    <a:gd name="connsiteY0" fmla="*/ 1246740 h 1246740"/>
                    <a:gd name="connsiteX1" fmla="*/ 576649 w 742110"/>
                    <a:gd name="connsiteY1" fmla="*/ 0 h 1246740"/>
                    <a:gd name="connsiteX2" fmla="*/ 742110 w 742110"/>
                    <a:gd name="connsiteY2" fmla="*/ 1246740 h 1246740"/>
                    <a:gd name="connsiteX3" fmla="*/ 0 w 742110"/>
                    <a:gd name="connsiteY3" fmla="*/ 1246740 h 1246740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742110 w 742110"/>
                    <a:gd name="connsiteY2" fmla="*/ 1089985 h 1089985"/>
                    <a:gd name="connsiteX3" fmla="*/ 0 w 742110"/>
                    <a:gd name="connsiteY3" fmla="*/ 1089985 h 1089985"/>
                    <a:gd name="connsiteX0" fmla="*/ 0 w 742110"/>
                    <a:gd name="connsiteY0" fmla="*/ 1089985 h 1089985"/>
                    <a:gd name="connsiteX1" fmla="*/ 358935 w 742110"/>
                    <a:gd name="connsiteY1" fmla="*/ 0 h 1089985"/>
                    <a:gd name="connsiteX2" fmla="*/ 698930 w 742110"/>
                    <a:gd name="connsiteY2" fmla="*/ 490283 h 1089985"/>
                    <a:gd name="connsiteX3" fmla="*/ 742110 w 742110"/>
                    <a:gd name="connsiteY3" fmla="*/ 1089985 h 1089985"/>
                    <a:gd name="connsiteX4" fmla="*/ 0 w 742110"/>
                    <a:gd name="connsiteY4" fmla="*/ 1089985 h 108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10" h="1089985">
                      <a:moveTo>
                        <a:pt x="0" y="1089985"/>
                      </a:moveTo>
                      <a:lnTo>
                        <a:pt x="358935" y="0"/>
                      </a:lnTo>
                      <a:cubicBezTo>
                        <a:pt x="419651" y="169563"/>
                        <a:pt x="638214" y="320720"/>
                        <a:pt x="698930" y="490283"/>
                      </a:cubicBezTo>
                      <a:lnTo>
                        <a:pt x="742110" y="1089985"/>
                      </a:lnTo>
                      <a:lnTo>
                        <a:pt x="0" y="108998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2512A485-F972-4D91-B796-AD1EB1B36254}"/>
                  </a:ext>
                </a:extLst>
              </p:cNvPr>
              <p:cNvSpPr/>
              <p:nvPr/>
            </p:nvSpPr>
            <p:spPr>
              <a:xfrm>
                <a:off x="8934722" y="3252462"/>
                <a:ext cx="2724973" cy="469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55" name="Textfeld 354">
            <a:extLst>
              <a:ext uri="{FF2B5EF4-FFF2-40B4-BE49-F238E27FC236}">
                <a16:creationId xmlns:a16="http://schemas.microsoft.com/office/drawing/2014/main" id="{75811948-7061-437F-A591-FA7D8D6C237F}"/>
              </a:ext>
            </a:extLst>
          </p:cNvPr>
          <p:cNvSpPr txBox="1"/>
          <p:nvPr/>
        </p:nvSpPr>
        <p:spPr>
          <a:xfrm>
            <a:off x="-2590538" y="-618553"/>
            <a:ext cx="181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Awaiting</a:t>
            </a: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</a:t>
            </a:r>
            <a:b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…</a:t>
            </a:r>
          </a:p>
        </p:txBody>
      </p:sp>
      <p:sp>
        <p:nvSpPr>
          <p:cNvPr id="356" name="Textfeld 355">
            <a:extLst>
              <a:ext uri="{FF2B5EF4-FFF2-40B4-BE49-F238E27FC236}">
                <a16:creationId xmlns:a16="http://schemas.microsoft.com/office/drawing/2014/main" id="{7896B5FD-6A42-44A3-9D91-66836A049CE6}"/>
              </a:ext>
            </a:extLst>
          </p:cNvPr>
          <p:cNvSpPr txBox="1"/>
          <p:nvPr/>
        </p:nvSpPr>
        <p:spPr>
          <a:xfrm>
            <a:off x="218789" y="98291"/>
            <a:ext cx="159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</a:t>
            </a:r>
            <a:b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Found</a:t>
            </a:r>
            <a:endParaRPr lang="de-DE" sz="2000" cap="all" dirty="0">
              <a:solidFill>
                <a:schemeClr val="accent6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DF896D2-A29C-4026-9B89-971F7009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57" y="1502861"/>
            <a:ext cx="2391574" cy="359072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8B7E808-4706-4E6A-9D12-EA1720F15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2" y="6081605"/>
            <a:ext cx="795583" cy="634936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F8BC3D5-FC6E-47A2-8CBD-F7792EF47B68}"/>
              </a:ext>
            </a:extLst>
          </p:cNvPr>
          <p:cNvSpPr txBox="1"/>
          <p:nvPr/>
        </p:nvSpPr>
        <p:spPr>
          <a:xfrm>
            <a:off x="2255733" y="1245824"/>
            <a:ext cx="353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++ pick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</p:txBody>
      </p:sp>
      <p:sp>
        <p:nvSpPr>
          <p:cNvPr id="182" name="Textfeld 181">
            <a:extLst>
              <a:ext uri="{FF2B5EF4-FFF2-40B4-BE49-F238E27FC236}">
                <a16:creationId xmlns:a16="http://schemas.microsoft.com/office/drawing/2014/main" id="{04BEC816-EF1E-470B-B83E-1BA038C905EF}"/>
              </a:ext>
            </a:extLst>
          </p:cNvPr>
          <p:cNvSpPr txBox="1"/>
          <p:nvPr/>
        </p:nvSpPr>
        <p:spPr>
          <a:xfrm>
            <a:off x="4756612" y="5968064"/>
            <a:ext cx="159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Your</a:t>
            </a:r>
            <a:r>
              <a:rPr lang="de-DE" sz="2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Hand</a:t>
            </a:r>
          </a:p>
        </p:txBody>
      </p:sp>
    </p:spTree>
    <p:extLst>
      <p:ext uri="{BB962C8B-B14F-4D97-AF65-F5344CB8AC3E}">
        <p14:creationId xmlns:p14="http://schemas.microsoft.com/office/powerpoint/2010/main" val="3470012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D0306B86-EF12-420F-93DD-F909242776D3}"/>
              </a:ext>
            </a:extLst>
          </p:cNvPr>
          <p:cNvGrpSpPr/>
          <p:nvPr/>
        </p:nvGrpSpPr>
        <p:grpSpPr>
          <a:xfrm>
            <a:off x="5568151" y="816570"/>
            <a:ext cx="5604946" cy="5732276"/>
            <a:chOff x="5568151" y="816570"/>
            <a:chExt cx="5604946" cy="5732276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C77A217-51D7-475D-A64F-51B2A2D18E07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2E491276-62B8-41B6-A422-DD16D42A6195}"/>
                </a:ext>
              </a:extLst>
            </p:cNvPr>
            <p:cNvSpPr/>
            <p:nvPr/>
          </p:nvSpPr>
          <p:spPr>
            <a:xfrm>
              <a:off x="5791200" y="1184366"/>
              <a:ext cx="5111931" cy="5364480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BED7AC84-B0A9-4E9C-86B3-F409D65C9BF2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29D6DFA7-2491-4A7B-AEEB-2132D90C032A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9517B4C0-A0B9-4ACB-9B3F-E98111D9FEBB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F5377A4A-0A0B-49AF-B1BB-1F4435C21E75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011D0B18-B9A4-4481-9065-7F60ABCC7343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616285C3-6819-43ED-94B1-1826D30FA361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05EACB84-B230-42FA-B128-C39744EBC40E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A5E11C14-86D0-4A8F-8137-82F8829F2DAC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BDCCED7-86FB-46E6-8624-9CD9C1EB95C7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6386CF15-29FD-482C-842C-7C506DAFF0AF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DBBC0F58-8837-45CE-AC3A-208DC1B471C2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5E18BD3-1770-48E4-A2A3-674F21559FAD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1F8AA190-440C-4C7A-9837-114C999940BF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F9A116CA-00CD-4EDB-8E05-BE4A56B7C600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37968591-9608-4508-BE6F-D8CA2C6EE972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3C4D3F4-0E75-47B0-BC3E-2E0C444267E0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177B81C-972A-45D9-95A1-8F2C75759DDC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215D5FE-3F31-4733-8F14-E6B399405D5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639475C-97ED-4D20-BBB7-327C1C3CBF63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83A29CD7-CD57-47F3-896E-E86B90AA65DB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8324814C-35FC-4020-ACE6-AE8744506124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819D814-1370-4D40-A666-32A8CF8B10BF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93A4CE7C-8C86-4FE0-9BEE-1DF70E5DEBA2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CFE56750-B8D2-4158-BD24-D6AB78F642D4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F8499CB5-2286-4DE3-9342-B064C475EBD2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D2D5BFB9-68EB-43AE-B11D-697399680CC9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AE2E5C6D-1C99-41C5-A056-3BBD41D7ACA1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2017E80-440C-4BAA-A20B-AEB30F933717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D039AC38-5866-4302-91A5-CF8A77A52ED7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2886DFC7-6809-4040-A785-B55C86EED87A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3A32F2F4-D6C1-4875-A9F0-071712B9D1BD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720563B2-92BB-4B5B-BCB1-741F77A75A44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5ECB8579-AEC8-4B92-AB9E-00A9C7E9C61B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920E53B0-1FCD-4D02-AB32-ED38FFB70D4A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4727DFB-7328-4176-B2FB-9BBCEE6CFB51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D2B0F9D-4F8D-41B8-A3F8-EE3E66D5D1C9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4920FA35-69F1-44B8-B793-0E07758753B6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9E500361-810A-4D36-BA89-9ACACF577594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2328AD9C-A1F3-4D4D-8AC9-14021F0A21BB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1CF8F927-ED06-4EF0-908C-942EC5B8E3E6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6F1716A2-8E09-4585-9427-5B4928D343AC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E49AAC80-90C4-444B-ABD7-092D96FA1A7A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027493EE-3433-4622-BB32-87682EE65AD3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AB290322-9CA3-4D87-8B52-AD6DC058A9A3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AA9C08B1-9E54-4350-A3E2-7487A0EA7D46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74AD40FE-029B-4D48-9A18-0972B356DA54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5E02E95-9FB4-4F9B-9A5E-193E0A22E0BD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FFFA5D0F-4BB4-48A1-8CD9-BB73BA51320F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6603956-5D6C-406E-8871-2AFF4FE184B6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7FBA11A-A953-4D33-80D4-0A01B54CE6E5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5676974-23D2-4693-B35C-5ADD408C4DCE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ABCF400B-4368-4A69-A022-0DEEBC3AB9A7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DB2408EB-7D75-4B6B-B670-45407705F737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437A59D9-7131-45BC-A6B2-F44A4CD3F488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E38F3B0F-BBBA-4816-8B43-B1265CE95288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EB6F9FA-764A-49D8-ADA0-ABE9499B6059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65747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Microsoft Office PowerPoint</Application>
  <PresentationFormat>Breitbild</PresentationFormat>
  <Paragraphs>52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2" baseType="lpstr">
      <vt:lpstr>Arial</vt:lpstr>
      <vt:lpstr>Bahnschrift Light</vt:lpstr>
      <vt:lpstr>Bradley Hand ITC</vt:lpstr>
      <vt:lpstr>Calibri</vt:lpstr>
      <vt:lpstr>Calibri Light</vt:lpstr>
      <vt:lpstr>Cloister BLack</vt:lpstr>
      <vt:lpstr>Cloister BLack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Wimmer</dc:creator>
  <cp:lastModifiedBy>Maximilian Wimmer</cp:lastModifiedBy>
  <cp:revision>76</cp:revision>
  <dcterms:created xsi:type="dcterms:W3CDTF">2019-07-15T13:56:57Z</dcterms:created>
  <dcterms:modified xsi:type="dcterms:W3CDTF">2019-07-16T20:38:49Z</dcterms:modified>
</cp:coreProperties>
</file>